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65"/>
  </p:notesMasterIdLst>
  <p:sldIdLst>
    <p:sldId id="256" r:id="rId2"/>
    <p:sldId id="257" r:id="rId3"/>
    <p:sldId id="264" r:id="rId4"/>
    <p:sldId id="265" r:id="rId5"/>
    <p:sldId id="267" r:id="rId6"/>
    <p:sldId id="269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86" r:id="rId15"/>
    <p:sldId id="279" r:id="rId16"/>
    <p:sldId id="278" r:id="rId17"/>
    <p:sldId id="281" r:id="rId18"/>
    <p:sldId id="282" r:id="rId19"/>
    <p:sldId id="288" r:id="rId20"/>
    <p:sldId id="285" r:id="rId21"/>
    <p:sldId id="289" r:id="rId22"/>
    <p:sldId id="290" r:id="rId23"/>
    <p:sldId id="291" r:id="rId24"/>
    <p:sldId id="293" r:id="rId25"/>
    <p:sldId id="343" r:id="rId26"/>
    <p:sldId id="344" r:id="rId27"/>
    <p:sldId id="294" r:id="rId28"/>
    <p:sldId id="296" r:id="rId29"/>
    <p:sldId id="292" r:id="rId30"/>
    <p:sldId id="297" r:id="rId31"/>
    <p:sldId id="333" r:id="rId32"/>
    <p:sldId id="298" r:id="rId33"/>
    <p:sldId id="335" r:id="rId34"/>
    <p:sldId id="336" r:id="rId35"/>
    <p:sldId id="338" r:id="rId36"/>
    <p:sldId id="340" r:id="rId37"/>
    <p:sldId id="342" r:id="rId38"/>
    <p:sldId id="320" r:id="rId39"/>
    <p:sldId id="300" r:id="rId40"/>
    <p:sldId id="301" r:id="rId41"/>
    <p:sldId id="324" r:id="rId42"/>
    <p:sldId id="325" r:id="rId43"/>
    <p:sldId id="323" r:id="rId44"/>
    <p:sldId id="302" r:id="rId45"/>
    <p:sldId id="317" r:id="rId46"/>
    <p:sldId id="305" r:id="rId47"/>
    <p:sldId id="306" r:id="rId48"/>
    <p:sldId id="307" r:id="rId49"/>
    <p:sldId id="308" r:id="rId50"/>
    <p:sldId id="327" r:id="rId51"/>
    <p:sldId id="330" r:id="rId52"/>
    <p:sldId id="329" r:id="rId53"/>
    <p:sldId id="328" r:id="rId54"/>
    <p:sldId id="309" r:id="rId55"/>
    <p:sldId id="310" r:id="rId56"/>
    <p:sldId id="311" r:id="rId57"/>
    <p:sldId id="321" r:id="rId58"/>
    <p:sldId id="322" r:id="rId59"/>
    <p:sldId id="331" r:id="rId60"/>
    <p:sldId id="312" r:id="rId61"/>
    <p:sldId id="313" r:id="rId62"/>
    <p:sldId id="332" r:id="rId63"/>
    <p:sldId id="315" r:id="rId6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2AA749-A6A0-4A3B-AA3F-968595570012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#5" csCatId="accent1" phldr="1"/>
      <dgm:spPr/>
      <dgm:t>
        <a:bodyPr/>
        <a:lstStyle/>
        <a:p>
          <a:endParaRPr lang="es-MX"/>
        </a:p>
      </dgm:t>
    </dgm:pt>
    <dgm:pt modelId="{A29411FD-4939-4038-B796-95EB19B1354D}">
      <dgm:prSet custT="1"/>
      <dgm:spPr/>
      <dgm:t>
        <a:bodyPr/>
        <a:lstStyle/>
        <a:p>
          <a:r>
            <a:rPr lang="en-US" sz="1800" dirty="0" smtClean="0"/>
            <a:t>12-15 </a:t>
          </a:r>
          <a:r>
            <a:rPr lang="en-US" sz="1800" dirty="0" err="1" smtClean="0"/>
            <a:t>años</a:t>
          </a:r>
          <a:r>
            <a:rPr lang="en-US" sz="1800" dirty="0" smtClean="0"/>
            <a:t> </a:t>
          </a:r>
          <a:r>
            <a:rPr lang="en-US" sz="1800" dirty="0" smtClean="0">
              <a:sym typeface="Wingdings" pitchFamily="2" charset="2"/>
            </a:rPr>
            <a:t></a:t>
          </a:r>
          <a:r>
            <a:rPr lang="en-US" sz="1800" dirty="0" err="1" smtClean="0">
              <a:sym typeface="Wingdings" pitchFamily="2" charset="2"/>
            </a:rPr>
            <a:t>Sigmoidoscopías</a:t>
          </a:r>
          <a:r>
            <a:rPr lang="en-US" sz="1800" dirty="0" smtClean="0">
              <a:sym typeface="Wingdings" pitchFamily="2" charset="2"/>
            </a:rPr>
            <a:t> </a:t>
          </a:r>
          <a:r>
            <a:rPr lang="en-US" sz="1800" dirty="0" err="1" smtClean="0">
              <a:sym typeface="Wingdings" pitchFamily="2" charset="2"/>
            </a:rPr>
            <a:t>anuales</a:t>
          </a:r>
          <a:r>
            <a:rPr lang="en-US" sz="1800" dirty="0" smtClean="0">
              <a:sym typeface="Wingdings" pitchFamily="2" charset="2"/>
            </a:rPr>
            <a:t> </a:t>
          </a:r>
          <a:r>
            <a:rPr lang="en-US" sz="1800" dirty="0" err="1" smtClean="0">
              <a:sym typeface="Wingdings" pitchFamily="2" charset="2"/>
            </a:rPr>
            <a:t>hasta</a:t>
          </a:r>
          <a:r>
            <a:rPr lang="en-US" sz="1800" dirty="0" smtClean="0">
              <a:sym typeface="Wingdings" pitchFamily="2" charset="2"/>
            </a:rPr>
            <a:t> los 18 </a:t>
          </a:r>
          <a:r>
            <a:rPr lang="en-US" sz="1800" dirty="0" err="1" smtClean="0">
              <a:sym typeface="Wingdings" pitchFamily="2" charset="2"/>
            </a:rPr>
            <a:t>años</a:t>
          </a:r>
          <a:r>
            <a:rPr lang="en-US" sz="1800" dirty="0" smtClean="0">
              <a:sym typeface="Wingdings" pitchFamily="2" charset="2"/>
            </a:rPr>
            <a:t> </a:t>
          </a:r>
          <a:endParaRPr lang="es-MX" sz="1800" b="1" dirty="0"/>
        </a:p>
      </dgm:t>
    </dgm:pt>
    <dgm:pt modelId="{AB81F0C6-40C1-47B7-A14D-2CA555FA3193}" type="parTrans" cxnId="{B1A8D09D-F70C-4D5F-8DE2-FA2CA9ECDC45}">
      <dgm:prSet/>
      <dgm:spPr/>
      <dgm:t>
        <a:bodyPr/>
        <a:lstStyle/>
        <a:p>
          <a:endParaRPr lang="es-MX" b="1"/>
        </a:p>
      </dgm:t>
    </dgm:pt>
    <dgm:pt modelId="{A5EEA033-6D5C-4E43-B6F0-13B3E5D279E1}" type="sibTrans" cxnId="{B1A8D09D-F70C-4D5F-8DE2-FA2CA9ECDC45}">
      <dgm:prSet/>
      <dgm:spPr/>
      <dgm:t>
        <a:bodyPr/>
        <a:lstStyle/>
        <a:p>
          <a:endParaRPr lang="es-MX" b="1"/>
        </a:p>
      </dgm:t>
    </dgm:pt>
    <dgm:pt modelId="{26E9280A-DDCF-4875-8252-03B22592C8B3}">
      <dgm:prSet custT="1"/>
      <dgm:spPr/>
      <dgm:t>
        <a:bodyPr/>
        <a:lstStyle/>
        <a:p>
          <a:pPr algn="ctr"/>
          <a:r>
            <a:rPr lang="en-US" sz="2000" dirty="0" err="1" smtClean="0">
              <a:sym typeface="Wingdings" pitchFamily="2" charset="2"/>
            </a:rPr>
            <a:t>Colonos</a:t>
          </a:r>
          <a:r>
            <a:rPr lang="en-US" sz="2000" dirty="0" smtClean="0">
              <a:sym typeface="Wingdings" pitchFamily="2" charset="2"/>
            </a:rPr>
            <a:t> </a:t>
          </a:r>
          <a:r>
            <a:rPr lang="en-US" sz="2000" dirty="0" err="1" smtClean="0">
              <a:sym typeface="Wingdings" pitchFamily="2" charset="2"/>
            </a:rPr>
            <a:t>anuales</a:t>
          </a:r>
          <a:r>
            <a:rPr lang="en-US" sz="2000" dirty="0" smtClean="0">
              <a:sym typeface="Wingdings" pitchFamily="2" charset="2"/>
            </a:rPr>
            <a:t> </a:t>
          </a:r>
          <a:r>
            <a:rPr lang="en-US" sz="2000" dirty="0" err="1" smtClean="0">
              <a:sym typeface="Wingdings" pitchFamily="2" charset="2"/>
            </a:rPr>
            <a:t>hasta</a:t>
          </a:r>
          <a:r>
            <a:rPr lang="en-US" sz="2000" dirty="0" smtClean="0">
              <a:sym typeface="Wingdings" pitchFamily="2" charset="2"/>
            </a:rPr>
            <a:t> 30  c/ 2 </a:t>
          </a:r>
          <a:r>
            <a:rPr lang="en-US" sz="2000" dirty="0" err="1" smtClean="0">
              <a:sym typeface="Wingdings" pitchFamily="2" charset="2"/>
            </a:rPr>
            <a:t>años</a:t>
          </a:r>
          <a:endParaRPr lang="es-MX" sz="2000" b="1" dirty="0"/>
        </a:p>
      </dgm:t>
    </dgm:pt>
    <dgm:pt modelId="{EE2E855F-FF4F-4599-A03F-EFE17FFF704A}" type="parTrans" cxnId="{00951907-02A8-4D9D-A4CC-C1F6ADC6000B}">
      <dgm:prSet/>
      <dgm:spPr/>
      <dgm:t>
        <a:bodyPr/>
        <a:lstStyle/>
        <a:p>
          <a:endParaRPr lang="es-MX" b="1"/>
        </a:p>
      </dgm:t>
    </dgm:pt>
    <dgm:pt modelId="{748BB60E-B8D2-4AEB-A04C-18856EED28D7}" type="sibTrans" cxnId="{00951907-02A8-4D9D-A4CC-C1F6ADC6000B}">
      <dgm:prSet/>
      <dgm:spPr/>
      <dgm:t>
        <a:bodyPr/>
        <a:lstStyle/>
        <a:p>
          <a:endParaRPr lang="es-MX" b="1"/>
        </a:p>
      </dgm:t>
    </dgm:pt>
    <dgm:pt modelId="{7C3E5B4D-84AF-48F3-B016-85E911904079}">
      <dgm:prSet phldrT="[Texto]" custT="1"/>
      <dgm:spPr/>
      <dgm:t>
        <a:bodyPr/>
        <a:lstStyle/>
        <a:p>
          <a:pPr algn="ctr"/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PAF: </a:t>
          </a:r>
        </a:p>
        <a:p>
          <a:pPr algn="ctr"/>
          <a:r>
            <a:rPr lang="en-US" sz="2000" dirty="0" smtClean="0"/>
            <a:t>Fam.1er </a:t>
          </a:r>
          <a:r>
            <a:rPr lang="en-US" sz="2000" dirty="0" err="1" smtClean="0"/>
            <a:t>grado</a:t>
          </a:r>
          <a:r>
            <a:rPr lang="en-US" sz="1400" dirty="0" smtClean="0"/>
            <a:t>: </a:t>
          </a:r>
          <a:endParaRPr lang="es-MX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C7782A-2642-483F-9942-9C75A27B289B}" type="sibTrans" cxnId="{09CC6BC9-7EA9-4DD1-9E9F-8A07831DE073}">
      <dgm:prSet/>
      <dgm:spPr/>
      <dgm:t>
        <a:bodyPr/>
        <a:lstStyle/>
        <a:p>
          <a:endParaRPr lang="es-MX" sz="1200" b="1"/>
        </a:p>
      </dgm:t>
    </dgm:pt>
    <dgm:pt modelId="{746DD1FB-3B68-4703-A0C2-8ED5719D12CE}" type="parTrans" cxnId="{09CC6BC9-7EA9-4DD1-9E9F-8A07831DE073}">
      <dgm:prSet/>
      <dgm:spPr/>
      <dgm:t>
        <a:bodyPr/>
        <a:lstStyle/>
        <a:p>
          <a:endParaRPr lang="es-MX" sz="1200" b="1"/>
        </a:p>
      </dgm:t>
    </dgm:pt>
    <dgm:pt modelId="{DA975103-1774-4BB8-9014-410F9291BD1C}" type="pres">
      <dgm:prSet presAssocID="{272AA749-A6A0-4A3B-AA3F-96859557001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A848AC-0431-4530-96B6-3115966522FE}" type="pres">
      <dgm:prSet presAssocID="{7C3E5B4D-84AF-48F3-B016-85E911904079}" presName="root1" presStyleCnt="0"/>
      <dgm:spPr/>
      <dgm:t>
        <a:bodyPr/>
        <a:lstStyle/>
        <a:p>
          <a:endParaRPr lang="es-MX"/>
        </a:p>
      </dgm:t>
    </dgm:pt>
    <dgm:pt modelId="{EE1322DD-9540-4E0E-8465-28E6399A4789}" type="pres">
      <dgm:prSet presAssocID="{7C3E5B4D-84AF-48F3-B016-85E911904079}" presName="LevelOneTextNode" presStyleLbl="node0" presStyleIdx="0" presStyleCnt="1" custScaleX="97748" custScaleY="217212" custLinFactNeighborX="-223" custLinFactNeighborY="-2451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6B4FF5C-99FF-4DEB-8997-0A1F8BFD158D}" type="pres">
      <dgm:prSet presAssocID="{7C3E5B4D-84AF-48F3-B016-85E911904079}" presName="level2hierChild" presStyleCnt="0"/>
      <dgm:spPr/>
      <dgm:t>
        <a:bodyPr/>
        <a:lstStyle/>
        <a:p>
          <a:endParaRPr lang="es-MX"/>
        </a:p>
      </dgm:t>
    </dgm:pt>
    <dgm:pt modelId="{B4B68A62-3E8D-4521-9423-889A4F1F92B7}" type="pres">
      <dgm:prSet presAssocID="{AB81F0C6-40C1-47B7-A14D-2CA555FA3193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D4BF36E9-9497-49CC-99A8-1EA972B6E1B6}" type="pres">
      <dgm:prSet presAssocID="{AB81F0C6-40C1-47B7-A14D-2CA555FA3193}" presName="connTx" presStyleLbl="parChTrans1D2" presStyleIdx="0" presStyleCnt="1"/>
      <dgm:spPr/>
      <dgm:t>
        <a:bodyPr/>
        <a:lstStyle/>
        <a:p>
          <a:endParaRPr lang="en-US"/>
        </a:p>
      </dgm:t>
    </dgm:pt>
    <dgm:pt modelId="{6AFBD671-1071-4875-A9B7-3BDFA18CC01B}" type="pres">
      <dgm:prSet presAssocID="{A29411FD-4939-4038-B796-95EB19B1354D}" presName="root2" presStyleCnt="0"/>
      <dgm:spPr/>
      <dgm:t>
        <a:bodyPr/>
        <a:lstStyle/>
        <a:p>
          <a:endParaRPr lang="es-MX"/>
        </a:p>
      </dgm:t>
    </dgm:pt>
    <dgm:pt modelId="{87C196D2-961B-4015-904E-2E5CA4A4EEEA}" type="pres">
      <dgm:prSet presAssocID="{A29411FD-4939-4038-B796-95EB19B1354D}" presName="LevelTwoTextNode" presStyleLbl="node2" presStyleIdx="0" presStyleCnt="1" custLinFactNeighborX="-5379" custLinFactNeighborY="-2372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9DBF487-C6A3-431C-8D4A-2CD8A156F6E8}" type="pres">
      <dgm:prSet presAssocID="{A29411FD-4939-4038-B796-95EB19B1354D}" presName="level3hierChild" presStyleCnt="0"/>
      <dgm:spPr/>
      <dgm:t>
        <a:bodyPr/>
        <a:lstStyle/>
        <a:p>
          <a:endParaRPr lang="es-MX"/>
        </a:p>
      </dgm:t>
    </dgm:pt>
    <dgm:pt modelId="{21961B85-02F9-4CB3-8489-3C05C85D40EE}" type="pres">
      <dgm:prSet presAssocID="{EE2E855F-FF4F-4599-A03F-EFE17FFF704A}" presName="conn2-1" presStyleLbl="parChTrans1D3" presStyleIdx="0" presStyleCnt="1"/>
      <dgm:spPr/>
      <dgm:t>
        <a:bodyPr/>
        <a:lstStyle/>
        <a:p>
          <a:endParaRPr lang="en-US"/>
        </a:p>
      </dgm:t>
    </dgm:pt>
    <dgm:pt modelId="{E7860518-2F4B-427F-A8FF-56DDC2E721E0}" type="pres">
      <dgm:prSet presAssocID="{EE2E855F-FF4F-4599-A03F-EFE17FFF704A}" presName="connTx" presStyleLbl="parChTrans1D3" presStyleIdx="0" presStyleCnt="1"/>
      <dgm:spPr/>
      <dgm:t>
        <a:bodyPr/>
        <a:lstStyle/>
        <a:p>
          <a:endParaRPr lang="en-US"/>
        </a:p>
      </dgm:t>
    </dgm:pt>
    <dgm:pt modelId="{F6696E11-0463-4CCE-B027-ADAD2C159048}" type="pres">
      <dgm:prSet presAssocID="{26E9280A-DDCF-4875-8252-03B22592C8B3}" presName="root2" presStyleCnt="0"/>
      <dgm:spPr/>
      <dgm:t>
        <a:bodyPr/>
        <a:lstStyle/>
        <a:p>
          <a:endParaRPr lang="es-MX"/>
        </a:p>
      </dgm:t>
    </dgm:pt>
    <dgm:pt modelId="{C560C9AF-55EB-491D-9F7A-B6B21E68ED03}" type="pres">
      <dgm:prSet presAssocID="{26E9280A-DDCF-4875-8252-03B22592C8B3}" presName="LevelTwoTextNode" presStyleLbl="node3" presStyleIdx="0" presStyleCnt="1" custScaleY="256324" custLinFactNeighborX="-9017" custLinFactNeighborY="-2372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43470AB-817C-45C7-B8B8-9FE97286F498}" type="pres">
      <dgm:prSet presAssocID="{26E9280A-DDCF-4875-8252-03B22592C8B3}" presName="level3hierChild" presStyleCnt="0"/>
      <dgm:spPr/>
      <dgm:t>
        <a:bodyPr/>
        <a:lstStyle/>
        <a:p>
          <a:endParaRPr lang="es-MX"/>
        </a:p>
      </dgm:t>
    </dgm:pt>
  </dgm:ptLst>
  <dgm:cxnLst>
    <dgm:cxn modelId="{5AE94455-E8E6-420E-952A-469143141440}" type="presOf" srcId="{272AA749-A6A0-4A3B-AA3F-968595570012}" destId="{DA975103-1774-4BB8-9014-410F9291BD1C}" srcOrd="0" destOrd="0" presId="urn:microsoft.com/office/officeart/2005/8/layout/hierarchy2"/>
    <dgm:cxn modelId="{B4A99A73-99C5-4296-8483-3B75F414D3E3}" type="presOf" srcId="{EE2E855F-FF4F-4599-A03F-EFE17FFF704A}" destId="{E7860518-2F4B-427F-A8FF-56DDC2E721E0}" srcOrd="1" destOrd="0" presId="urn:microsoft.com/office/officeart/2005/8/layout/hierarchy2"/>
    <dgm:cxn modelId="{4F8A2C66-100C-417D-9BDD-E55937955A0D}" type="presOf" srcId="{AB81F0C6-40C1-47B7-A14D-2CA555FA3193}" destId="{B4B68A62-3E8D-4521-9423-889A4F1F92B7}" srcOrd="0" destOrd="0" presId="urn:microsoft.com/office/officeart/2005/8/layout/hierarchy2"/>
    <dgm:cxn modelId="{00951907-02A8-4D9D-A4CC-C1F6ADC6000B}" srcId="{A29411FD-4939-4038-B796-95EB19B1354D}" destId="{26E9280A-DDCF-4875-8252-03B22592C8B3}" srcOrd="0" destOrd="0" parTransId="{EE2E855F-FF4F-4599-A03F-EFE17FFF704A}" sibTransId="{748BB60E-B8D2-4AEB-A04C-18856EED28D7}"/>
    <dgm:cxn modelId="{E17BA961-D1F1-4CDA-B737-72822D6BE43E}" type="presOf" srcId="{AB81F0C6-40C1-47B7-A14D-2CA555FA3193}" destId="{D4BF36E9-9497-49CC-99A8-1EA972B6E1B6}" srcOrd="1" destOrd="0" presId="urn:microsoft.com/office/officeart/2005/8/layout/hierarchy2"/>
    <dgm:cxn modelId="{D1526727-4E8B-4CDA-AFDD-55F980D11F15}" type="presOf" srcId="{EE2E855F-FF4F-4599-A03F-EFE17FFF704A}" destId="{21961B85-02F9-4CB3-8489-3C05C85D40EE}" srcOrd="0" destOrd="0" presId="urn:microsoft.com/office/officeart/2005/8/layout/hierarchy2"/>
    <dgm:cxn modelId="{B1A8D09D-F70C-4D5F-8DE2-FA2CA9ECDC45}" srcId="{7C3E5B4D-84AF-48F3-B016-85E911904079}" destId="{A29411FD-4939-4038-B796-95EB19B1354D}" srcOrd="0" destOrd="0" parTransId="{AB81F0C6-40C1-47B7-A14D-2CA555FA3193}" sibTransId="{A5EEA033-6D5C-4E43-B6F0-13B3E5D279E1}"/>
    <dgm:cxn modelId="{09CC6BC9-7EA9-4DD1-9E9F-8A07831DE073}" srcId="{272AA749-A6A0-4A3B-AA3F-968595570012}" destId="{7C3E5B4D-84AF-48F3-B016-85E911904079}" srcOrd="0" destOrd="0" parTransId="{746DD1FB-3B68-4703-A0C2-8ED5719D12CE}" sibTransId="{9FC7782A-2642-483F-9942-9C75A27B289B}"/>
    <dgm:cxn modelId="{098B14CD-4101-40CE-B315-6F92917374C4}" type="presOf" srcId="{A29411FD-4939-4038-B796-95EB19B1354D}" destId="{87C196D2-961B-4015-904E-2E5CA4A4EEEA}" srcOrd="0" destOrd="0" presId="urn:microsoft.com/office/officeart/2005/8/layout/hierarchy2"/>
    <dgm:cxn modelId="{81176BB7-A9AA-4864-8481-3A2535877099}" type="presOf" srcId="{26E9280A-DDCF-4875-8252-03B22592C8B3}" destId="{C560C9AF-55EB-491D-9F7A-B6B21E68ED03}" srcOrd="0" destOrd="0" presId="urn:microsoft.com/office/officeart/2005/8/layout/hierarchy2"/>
    <dgm:cxn modelId="{4C2CE8A2-3EC5-40DE-8F79-C67276B31B8F}" type="presOf" srcId="{7C3E5B4D-84AF-48F3-B016-85E911904079}" destId="{EE1322DD-9540-4E0E-8465-28E6399A4789}" srcOrd="0" destOrd="0" presId="urn:microsoft.com/office/officeart/2005/8/layout/hierarchy2"/>
    <dgm:cxn modelId="{2F2F0A47-D316-40B9-8E45-9EF509DF6BB3}" type="presParOf" srcId="{DA975103-1774-4BB8-9014-410F9291BD1C}" destId="{E7A848AC-0431-4530-96B6-3115966522FE}" srcOrd="0" destOrd="0" presId="urn:microsoft.com/office/officeart/2005/8/layout/hierarchy2"/>
    <dgm:cxn modelId="{6265DF0F-C7C3-4C6D-B6C5-D989E186DC6B}" type="presParOf" srcId="{E7A848AC-0431-4530-96B6-3115966522FE}" destId="{EE1322DD-9540-4E0E-8465-28E6399A4789}" srcOrd="0" destOrd="0" presId="urn:microsoft.com/office/officeart/2005/8/layout/hierarchy2"/>
    <dgm:cxn modelId="{793D69AC-F3FC-4EE8-AB54-444AEAEB19EF}" type="presParOf" srcId="{E7A848AC-0431-4530-96B6-3115966522FE}" destId="{B6B4FF5C-99FF-4DEB-8997-0A1F8BFD158D}" srcOrd="1" destOrd="0" presId="urn:microsoft.com/office/officeart/2005/8/layout/hierarchy2"/>
    <dgm:cxn modelId="{135273A3-7C6C-4B36-BDDB-1F9483BF714F}" type="presParOf" srcId="{B6B4FF5C-99FF-4DEB-8997-0A1F8BFD158D}" destId="{B4B68A62-3E8D-4521-9423-889A4F1F92B7}" srcOrd="0" destOrd="0" presId="urn:microsoft.com/office/officeart/2005/8/layout/hierarchy2"/>
    <dgm:cxn modelId="{AFCF854D-C86B-40E4-BA95-2612D591DCCD}" type="presParOf" srcId="{B4B68A62-3E8D-4521-9423-889A4F1F92B7}" destId="{D4BF36E9-9497-49CC-99A8-1EA972B6E1B6}" srcOrd="0" destOrd="0" presId="urn:microsoft.com/office/officeart/2005/8/layout/hierarchy2"/>
    <dgm:cxn modelId="{4535E8CD-E32E-4E18-8FA2-E77338915574}" type="presParOf" srcId="{B6B4FF5C-99FF-4DEB-8997-0A1F8BFD158D}" destId="{6AFBD671-1071-4875-A9B7-3BDFA18CC01B}" srcOrd="1" destOrd="0" presId="urn:microsoft.com/office/officeart/2005/8/layout/hierarchy2"/>
    <dgm:cxn modelId="{D2BFB3AA-448B-4A43-861D-A8CDB62CD144}" type="presParOf" srcId="{6AFBD671-1071-4875-A9B7-3BDFA18CC01B}" destId="{87C196D2-961B-4015-904E-2E5CA4A4EEEA}" srcOrd="0" destOrd="0" presId="urn:microsoft.com/office/officeart/2005/8/layout/hierarchy2"/>
    <dgm:cxn modelId="{242B9D1C-B063-4893-B6AD-05A437F7DE7A}" type="presParOf" srcId="{6AFBD671-1071-4875-A9B7-3BDFA18CC01B}" destId="{39DBF487-C6A3-431C-8D4A-2CD8A156F6E8}" srcOrd="1" destOrd="0" presId="urn:microsoft.com/office/officeart/2005/8/layout/hierarchy2"/>
    <dgm:cxn modelId="{E52A0BE2-CFB8-441F-81F1-1F9D415D324F}" type="presParOf" srcId="{39DBF487-C6A3-431C-8D4A-2CD8A156F6E8}" destId="{21961B85-02F9-4CB3-8489-3C05C85D40EE}" srcOrd="0" destOrd="0" presId="urn:microsoft.com/office/officeart/2005/8/layout/hierarchy2"/>
    <dgm:cxn modelId="{FBFB357B-4540-43B8-875E-8EC042416BE9}" type="presParOf" srcId="{21961B85-02F9-4CB3-8489-3C05C85D40EE}" destId="{E7860518-2F4B-427F-A8FF-56DDC2E721E0}" srcOrd="0" destOrd="0" presId="urn:microsoft.com/office/officeart/2005/8/layout/hierarchy2"/>
    <dgm:cxn modelId="{B4AA0E69-4E59-4BE2-AC07-4EDABB2BAF0A}" type="presParOf" srcId="{39DBF487-C6A3-431C-8D4A-2CD8A156F6E8}" destId="{F6696E11-0463-4CCE-B027-ADAD2C159048}" srcOrd="1" destOrd="0" presId="urn:microsoft.com/office/officeart/2005/8/layout/hierarchy2"/>
    <dgm:cxn modelId="{B98508D2-F1E1-4A85-BF8A-4B4A7EB8D624}" type="presParOf" srcId="{F6696E11-0463-4CCE-B027-ADAD2C159048}" destId="{C560C9AF-55EB-491D-9F7A-B6B21E68ED03}" srcOrd="0" destOrd="0" presId="urn:microsoft.com/office/officeart/2005/8/layout/hierarchy2"/>
    <dgm:cxn modelId="{60457691-0A2F-4B8E-87BA-D386B151112D}" type="presParOf" srcId="{F6696E11-0463-4CCE-B027-ADAD2C159048}" destId="{543470AB-817C-45C7-B8B8-9FE97286F49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72AA749-A6A0-4A3B-AA3F-968595570012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#5" csCatId="accent1" phldr="1"/>
      <dgm:spPr/>
      <dgm:t>
        <a:bodyPr/>
        <a:lstStyle/>
        <a:p>
          <a:endParaRPr lang="es-MX"/>
        </a:p>
      </dgm:t>
    </dgm:pt>
    <dgm:pt modelId="{7C3E5B4D-84AF-48F3-B016-85E911904079}">
      <dgm:prSet phldrT="[Texto]" custT="1"/>
      <dgm:spPr/>
      <dgm:t>
        <a:bodyPr/>
        <a:lstStyle/>
        <a:p>
          <a:pPr algn="ctr"/>
          <a:r>
            <a:rPr lang="es-MX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Colectomia</a:t>
          </a:r>
          <a:r>
            <a:rPr lang="es-MX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+</a:t>
          </a:r>
        </a:p>
        <a:p>
          <a:pPr algn="ctr"/>
          <a:r>
            <a:rPr lang="es-MX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quimioterapia (3 meses)</a:t>
          </a:r>
        </a:p>
        <a:p>
          <a:pPr algn="ctr"/>
          <a:r>
            <a:rPr lang="es-MX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Resección de </a:t>
          </a:r>
          <a:r>
            <a:rPr lang="es-MX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mets</a:t>
          </a:r>
          <a:endParaRPr lang="es-MX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endParaRPr lang="es-MX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6DD1FB-3B68-4703-A0C2-8ED5719D12CE}" type="parTrans" cxnId="{09CC6BC9-7EA9-4DD1-9E9F-8A07831DE073}">
      <dgm:prSet/>
      <dgm:spPr/>
      <dgm:t>
        <a:bodyPr/>
        <a:lstStyle/>
        <a:p>
          <a:endParaRPr lang="es-MX" sz="1200" b="1"/>
        </a:p>
      </dgm:t>
    </dgm:pt>
    <dgm:pt modelId="{9FC7782A-2642-483F-9942-9C75A27B289B}" type="sibTrans" cxnId="{09CC6BC9-7EA9-4DD1-9E9F-8A07831DE073}">
      <dgm:prSet/>
      <dgm:spPr/>
      <dgm:t>
        <a:bodyPr/>
        <a:lstStyle/>
        <a:p>
          <a:endParaRPr lang="es-MX" sz="1200" b="1"/>
        </a:p>
      </dgm:t>
    </dgm:pt>
    <dgm:pt modelId="{A29411FD-4939-4038-B796-95EB19B1354D}">
      <dgm:prSet custT="1"/>
      <dgm:spPr/>
      <dgm:t>
        <a:bodyPr/>
        <a:lstStyle/>
        <a:p>
          <a:r>
            <a:rPr lang="es-MX" sz="1400" b="1" dirty="0" smtClean="0"/>
            <a:t>Quimio posterior  a resección (6 m)</a:t>
          </a:r>
        </a:p>
        <a:p>
          <a:r>
            <a:rPr lang="es-MX" sz="1400" b="1" dirty="0" err="1" smtClean="0"/>
            <a:t>Tx</a:t>
          </a:r>
          <a:r>
            <a:rPr lang="es-MX" sz="1400" b="1" dirty="0" smtClean="0"/>
            <a:t> adyuvante</a:t>
          </a:r>
        </a:p>
        <a:p>
          <a:endParaRPr lang="es-MX" sz="1400" b="1" dirty="0"/>
        </a:p>
      </dgm:t>
    </dgm:pt>
    <dgm:pt modelId="{AB81F0C6-40C1-47B7-A14D-2CA555FA3193}" type="parTrans" cxnId="{B1A8D09D-F70C-4D5F-8DE2-FA2CA9ECDC45}">
      <dgm:prSet/>
      <dgm:spPr/>
      <dgm:t>
        <a:bodyPr/>
        <a:lstStyle/>
        <a:p>
          <a:endParaRPr lang="es-MX" b="1"/>
        </a:p>
      </dgm:t>
    </dgm:pt>
    <dgm:pt modelId="{A5EEA033-6D5C-4E43-B6F0-13B3E5D279E1}" type="sibTrans" cxnId="{B1A8D09D-F70C-4D5F-8DE2-FA2CA9ECDC45}">
      <dgm:prSet/>
      <dgm:spPr/>
      <dgm:t>
        <a:bodyPr/>
        <a:lstStyle/>
        <a:p>
          <a:endParaRPr lang="es-MX" b="1"/>
        </a:p>
      </dgm:t>
    </dgm:pt>
    <dgm:pt modelId="{26E9280A-DDCF-4875-8252-03B22592C8B3}">
      <dgm:prSet custT="1"/>
      <dgm:spPr/>
      <dgm:t>
        <a:bodyPr/>
        <a:lstStyle/>
        <a:p>
          <a:pPr algn="ctr"/>
          <a:r>
            <a:rPr lang="es-MX" sz="1400" b="1" dirty="0" smtClean="0"/>
            <a:t>SEGUIMIENTO:</a:t>
          </a:r>
        </a:p>
        <a:p>
          <a:pPr algn="l"/>
          <a:r>
            <a:rPr lang="es-MX" sz="1400" b="1" dirty="0" smtClean="0"/>
            <a:t>- ACE cada 3 meses (2)</a:t>
          </a:r>
        </a:p>
        <a:p>
          <a:pPr algn="l"/>
          <a:r>
            <a:rPr lang="es-MX" sz="1400" b="1" dirty="0" smtClean="0"/>
            <a:t>           cada 6 meses (3)</a:t>
          </a:r>
        </a:p>
        <a:p>
          <a:pPr algn="l"/>
          <a:r>
            <a:rPr lang="es-MX" sz="1400" b="1" dirty="0" smtClean="0"/>
            <a:t>-  TAC cada 3 meses (2)</a:t>
          </a:r>
        </a:p>
        <a:p>
          <a:pPr algn="l"/>
          <a:r>
            <a:rPr lang="es-MX" sz="1400" b="1" dirty="0" smtClean="0"/>
            <a:t>             cada 6 meses (2)</a:t>
          </a:r>
        </a:p>
        <a:p>
          <a:pPr algn="l"/>
          <a:r>
            <a:rPr lang="es-MX" sz="1400" b="1" dirty="0" smtClean="0"/>
            <a:t>             cada año  y 5  </a:t>
          </a:r>
        </a:p>
        <a:p>
          <a:pPr algn="l"/>
          <a:r>
            <a:rPr lang="es-MX" sz="1400" b="1" dirty="0" smtClean="0"/>
            <a:t>             años. </a:t>
          </a:r>
        </a:p>
        <a:p>
          <a:pPr algn="l"/>
          <a:r>
            <a:rPr lang="es-MX" sz="1400" b="1" dirty="0" smtClean="0"/>
            <a:t>- Colonoscopía cada 6 meses, cada año y 5 años </a:t>
          </a:r>
          <a:endParaRPr lang="es-MX" sz="1400" b="1" dirty="0"/>
        </a:p>
      </dgm:t>
    </dgm:pt>
    <dgm:pt modelId="{EE2E855F-FF4F-4599-A03F-EFE17FFF704A}" type="parTrans" cxnId="{00951907-02A8-4D9D-A4CC-C1F6ADC6000B}">
      <dgm:prSet/>
      <dgm:spPr/>
      <dgm:t>
        <a:bodyPr/>
        <a:lstStyle/>
        <a:p>
          <a:endParaRPr lang="es-MX" b="1"/>
        </a:p>
      </dgm:t>
    </dgm:pt>
    <dgm:pt modelId="{748BB60E-B8D2-4AEB-A04C-18856EED28D7}" type="sibTrans" cxnId="{00951907-02A8-4D9D-A4CC-C1F6ADC6000B}">
      <dgm:prSet/>
      <dgm:spPr/>
      <dgm:t>
        <a:bodyPr/>
        <a:lstStyle/>
        <a:p>
          <a:endParaRPr lang="es-MX" b="1"/>
        </a:p>
      </dgm:t>
    </dgm:pt>
    <dgm:pt modelId="{DA975103-1774-4BB8-9014-410F9291BD1C}" type="pres">
      <dgm:prSet presAssocID="{272AA749-A6A0-4A3B-AA3F-96859557001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A848AC-0431-4530-96B6-3115966522FE}" type="pres">
      <dgm:prSet presAssocID="{7C3E5B4D-84AF-48F3-B016-85E911904079}" presName="root1" presStyleCnt="0"/>
      <dgm:spPr/>
      <dgm:t>
        <a:bodyPr/>
        <a:lstStyle/>
        <a:p>
          <a:endParaRPr lang="es-MX"/>
        </a:p>
      </dgm:t>
    </dgm:pt>
    <dgm:pt modelId="{EE1322DD-9540-4E0E-8465-28E6399A4789}" type="pres">
      <dgm:prSet presAssocID="{7C3E5B4D-84AF-48F3-B016-85E911904079}" presName="LevelOneTextNode" presStyleLbl="node0" presStyleIdx="0" presStyleCnt="1" custScaleX="97748" custScaleY="217212" custLinFactNeighborX="-223" custLinFactNeighborY="-2451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6B4FF5C-99FF-4DEB-8997-0A1F8BFD158D}" type="pres">
      <dgm:prSet presAssocID="{7C3E5B4D-84AF-48F3-B016-85E911904079}" presName="level2hierChild" presStyleCnt="0"/>
      <dgm:spPr/>
      <dgm:t>
        <a:bodyPr/>
        <a:lstStyle/>
        <a:p>
          <a:endParaRPr lang="es-MX"/>
        </a:p>
      </dgm:t>
    </dgm:pt>
    <dgm:pt modelId="{B4B68A62-3E8D-4521-9423-889A4F1F92B7}" type="pres">
      <dgm:prSet presAssocID="{AB81F0C6-40C1-47B7-A14D-2CA555FA3193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D4BF36E9-9497-49CC-99A8-1EA972B6E1B6}" type="pres">
      <dgm:prSet presAssocID="{AB81F0C6-40C1-47B7-A14D-2CA555FA3193}" presName="connTx" presStyleLbl="parChTrans1D2" presStyleIdx="0" presStyleCnt="1"/>
      <dgm:spPr/>
      <dgm:t>
        <a:bodyPr/>
        <a:lstStyle/>
        <a:p>
          <a:endParaRPr lang="en-US"/>
        </a:p>
      </dgm:t>
    </dgm:pt>
    <dgm:pt modelId="{6AFBD671-1071-4875-A9B7-3BDFA18CC01B}" type="pres">
      <dgm:prSet presAssocID="{A29411FD-4939-4038-B796-95EB19B1354D}" presName="root2" presStyleCnt="0"/>
      <dgm:spPr/>
      <dgm:t>
        <a:bodyPr/>
        <a:lstStyle/>
        <a:p>
          <a:endParaRPr lang="es-MX"/>
        </a:p>
      </dgm:t>
    </dgm:pt>
    <dgm:pt modelId="{87C196D2-961B-4015-904E-2E5CA4A4EEEA}" type="pres">
      <dgm:prSet presAssocID="{A29411FD-4939-4038-B796-95EB19B1354D}" presName="LevelTwoTextNode" presStyleLbl="node2" presStyleIdx="0" presStyleCnt="1" custLinFactNeighborX="-5379" custLinFactNeighborY="-2372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9DBF487-C6A3-431C-8D4A-2CD8A156F6E8}" type="pres">
      <dgm:prSet presAssocID="{A29411FD-4939-4038-B796-95EB19B1354D}" presName="level3hierChild" presStyleCnt="0"/>
      <dgm:spPr/>
      <dgm:t>
        <a:bodyPr/>
        <a:lstStyle/>
        <a:p>
          <a:endParaRPr lang="es-MX"/>
        </a:p>
      </dgm:t>
    </dgm:pt>
    <dgm:pt modelId="{21961B85-02F9-4CB3-8489-3C05C85D40EE}" type="pres">
      <dgm:prSet presAssocID="{EE2E855F-FF4F-4599-A03F-EFE17FFF704A}" presName="conn2-1" presStyleLbl="parChTrans1D3" presStyleIdx="0" presStyleCnt="1"/>
      <dgm:spPr/>
      <dgm:t>
        <a:bodyPr/>
        <a:lstStyle/>
        <a:p>
          <a:endParaRPr lang="en-US"/>
        </a:p>
      </dgm:t>
    </dgm:pt>
    <dgm:pt modelId="{E7860518-2F4B-427F-A8FF-56DDC2E721E0}" type="pres">
      <dgm:prSet presAssocID="{EE2E855F-FF4F-4599-A03F-EFE17FFF704A}" presName="connTx" presStyleLbl="parChTrans1D3" presStyleIdx="0" presStyleCnt="1"/>
      <dgm:spPr/>
      <dgm:t>
        <a:bodyPr/>
        <a:lstStyle/>
        <a:p>
          <a:endParaRPr lang="en-US"/>
        </a:p>
      </dgm:t>
    </dgm:pt>
    <dgm:pt modelId="{F6696E11-0463-4CCE-B027-ADAD2C159048}" type="pres">
      <dgm:prSet presAssocID="{26E9280A-DDCF-4875-8252-03B22592C8B3}" presName="root2" presStyleCnt="0"/>
      <dgm:spPr/>
      <dgm:t>
        <a:bodyPr/>
        <a:lstStyle/>
        <a:p>
          <a:endParaRPr lang="es-MX"/>
        </a:p>
      </dgm:t>
    </dgm:pt>
    <dgm:pt modelId="{C560C9AF-55EB-491D-9F7A-B6B21E68ED03}" type="pres">
      <dgm:prSet presAssocID="{26E9280A-DDCF-4875-8252-03B22592C8B3}" presName="LevelTwoTextNode" presStyleLbl="node3" presStyleIdx="0" presStyleCnt="1" custScaleY="256324" custLinFactNeighborX="-9017" custLinFactNeighborY="-2372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43470AB-817C-45C7-B8B8-9FE97286F498}" type="pres">
      <dgm:prSet presAssocID="{26E9280A-DDCF-4875-8252-03B22592C8B3}" presName="level3hierChild" presStyleCnt="0"/>
      <dgm:spPr/>
      <dgm:t>
        <a:bodyPr/>
        <a:lstStyle/>
        <a:p>
          <a:endParaRPr lang="es-MX"/>
        </a:p>
      </dgm:t>
    </dgm:pt>
  </dgm:ptLst>
  <dgm:cxnLst>
    <dgm:cxn modelId="{09CC6BC9-7EA9-4DD1-9E9F-8A07831DE073}" srcId="{272AA749-A6A0-4A3B-AA3F-968595570012}" destId="{7C3E5B4D-84AF-48F3-B016-85E911904079}" srcOrd="0" destOrd="0" parTransId="{746DD1FB-3B68-4703-A0C2-8ED5719D12CE}" sibTransId="{9FC7782A-2642-483F-9942-9C75A27B289B}"/>
    <dgm:cxn modelId="{0BE5A771-0C5B-44A8-9020-95A26505FF3A}" type="presOf" srcId="{7C3E5B4D-84AF-48F3-B016-85E911904079}" destId="{EE1322DD-9540-4E0E-8465-28E6399A4789}" srcOrd="0" destOrd="0" presId="urn:microsoft.com/office/officeart/2005/8/layout/hierarchy2"/>
    <dgm:cxn modelId="{A0104F87-EB5D-49D5-B3CC-770F7AAFC8B6}" type="presOf" srcId="{EE2E855F-FF4F-4599-A03F-EFE17FFF704A}" destId="{21961B85-02F9-4CB3-8489-3C05C85D40EE}" srcOrd="0" destOrd="0" presId="urn:microsoft.com/office/officeart/2005/8/layout/hierarchy2"/>
    <dgm:cxn modelId="{BC6FF060-E079-437C-B462-99B4053A5EE4}" type="presOf" srcId="{AB81F0C6-40C1-47B7-A14D-2CA555FA3193}" destId="{B4B68A62-3E8D-4521-9423-889A4F1F92B7}" srcOrd="0" destOrd="0" presId="urn:microsoft.com/office/officeart/2005/8/layout/hierarchy2"/>
    <dgm:cxn modelId="{E86C956B-BDB5-4BF0-A208-82788315A052}" type="presOf" srcId="{A29411FD-4939-4038-B796-95EB19B1354D}" destId="{87C196D2-961B-4015-904E-2E5CA4A4EEEA}" srcOrd="0" destOrd="0" presId="urn:microsoft.com/office/officeart/2005/8/layout/hierarchy2"/>
    <dgm:cxn modelId="{B1A8D09D-F70C-4D5F-8DE2-FA2CA9ECDC45}" srcId="{7C3E5B4D-84AF-48F3-B016-85E911904079}" destId="{A29411FD-4939-4038-B796-95EB19B1354D}" srcOrd="0" destOrd="0" parTransId="{AB81F0C6-40C1-47B7-A14D-2CA555FA3193}" sibTransId="{A5EEA033-6D5C-4E43-B6F0-13B3E5D279E1}"/>
    <dgm:cxn modelId="{06EBD378-38F3-41BF-B1C8-109B05A596EA}" type="presOf" srcId="{272AA749-A6A0-4A3B-AA3F-968595570012}" destId="{DA975103-1774-4BB8-9014-410F9291BD1C}" srcOrd="0" destOrd="0" presId="urn:microsoft.com/office/officeart/2005/8/layout/hierarchy2"/>
    <dgm:cxn modelId="{7DD1B6DB-53ED-4D47-B11E-C3BF9EA0FD41}" type="presOf" srcId="{EE2E855F-FF4F-4599-A03F-EFE17FFF704A}" destId="{E7860518-2F4B-427F-A8FF-56DDC2E721E0}" srcOrd="1" destOrd="0" presId="urn:microsoft.com/office/officeart/2005/8/layout/hierarchy2"/>
    <dgm:cxn modelId="{00951907-02A8-4D9D-A4CC-C1F6ADC6000B}" srcId="{A29411FD-4939-4038-B796-95EB19B1354D}" destId="{26E9280A-DDCF-4875-8252-03B22592C8B3}" srcOrd="0" destOrd="0" parTransId="{EE2E855F-FF4F-4599-A03F-EFE17FFF704A}" sibTransId="{748BB60E-B8D2-4AEB-A04C-18856EED28D7}"/>
    <dgm:cxn modelId="{2AC21A25-E5EA-4CF1-94C3-8C61B37AEF2B}" type="presOf" srcId="{AB81F0C6-40C1-47B7-A14D-2CA555FA3193}" destId="{D4BF36E9-9497-49CC-99A8-1EA972B6E1B6}" srcOrd="1" destOrd="0" presId="urn:microsoft.com/office/officeart/2005/8/layout/hierarchy2"/>
    <dgm:cxn modelId="{88299767-C32E-4D6F-B32C-561FFDCDB65E}" type="presOf" srcId="{26E9280A-DDCF-4875-8252-03B22592C8B3}" destId="{C560C9AF-55EB-491D-9F7A-B6B21E68ED03}" srcOrd="0" destOrd="0" presId="urn:microsoft.com/office/officeart/2005/8/layout/hierarchy2"/>
    <dgm:cxn modelId="{7C18256E-1463-4E51-85DD-8E35896AF504}" type="presParOf" srcId="{DA975103-1774-4BB8-9014-410F9291BD1C}" destId="{E7A848AC-0431-4530-96B6-3115966522FE}" srcOrd="0" destOrd="0" presId="urn:microsoft.com/office/officeart/2005/8/layout/hierarchy2"/>
    <dgm:cxn modelId="{1473631D-62CF-435B-8A4F-E99AD7C4F315}" type="presParOf" srcId="{E7A848AC-0431-4530-96B6-3115966522FE}" destId="{EE1322DD-9540-4E0E-8465-28E6399A4789}" srcOrd="0" destOrd="0" presId="urn:microsoft.com/office/officeart/2005/8/layout/hierarchy2"/>
    <dgm:cxn modelId="{5FD759C8-14D2-4FB3-A982-7B50BFCB5525}" type="presParOf" srcId="{E7A848AC-0431-4530-96B6-3115966522FE}" destId="{B6B4FF5C-99FF-4DEB-8997-0A1F8BFD158D}" srcOrd="1" destOrd="0" presId="urn:microsoft.com/office/officeart/2005/8/layout/hierarchy2"/>
    <dgm:cxn modelId="{73F11841-E71D-4CD9-98B0-DF58A0BF5C62}" type="presParOf" srcId="{B6B4FF5C-99FF-4DEB-8997-0A1F8BFD158D}" destId="{B4B68A62-3E8D-4521-9423-889A4F1F92B7}" srcOrd="0" destOrd="0" presId="urn:microsoft.com/office/officeart/2005/8/layout/hierarchy2"/>
    <dgm:cxn modelId="{9A07CAE3-C0AA-4081-B141-EB5B15AEC99F}" type="presParOf" srcId="{B4B68A62-3E8D-4521-9423-889A4F1F92B7}" destId="{D4BF36E9-9497-49CC-99A8-1EA972B6E1B6}" srcOrd="0" destOrd="0" presId="urn:microsoft.com/office/officeart/2005/8/layout/hierarchy2"/>
    <dgm:cxn modelId="{6ABD340D-93F7-4AB9-8A95-AFE9686AF41C}" type="presParOf" srcId="{B6B4FF5C-99FF-4DEB-8997-0A1F8BFD158D}" destId="{6AFBD671-1071-4875-A9B7-3BDFA18CC01B}" srcOrd="1" destOrd="0" presId="urn:microsoft.com/office/officeart/2005/8/layout/hierarchy2"/>
    <dgm:cxn modelId="{D5224AC7-00A3-4491-B67A-0BB1C938A811}" type="presParOf" srcId="{6AFBD671-1071-4875-A9B7-3BDFA18CC01B}" destId="{87C196D2-961B-4015-904E-2E5CA4A4EEEA}" srcOrd="0" destOrd="0" presId="urn:microsoft.com/office/officeart/2005/8/layout/hierarchy2"/>
    <dgm:cxn modelId="{5E22ABE3-179D-4653-9F07-D399483EB152}" type="presParOf" srcId="{6AFBD671-1071-4875-A9B7-3BDFA18CC01B}" destId="{39DBF487-C6A3-431C-8D4A-2CD8A156F6E8}" srcOrd="1" destOrd="0" presId="urn:microsoft.com/office/officeart/2005/8/layout/hierarchy2"/>
    <dgm:cxn modelId="{6E7552D3-18E0-4A3B-B360-9CF3259BE0CA}" type="presParOf" srcId="{39DBF487-C6A3-431C-8D4A-2CD8A156F6E8}" destId="{21961B85-02F9-4CB3-8489-3C05C85D40EE}" srcOrd="0" destOrd="0" presId="urn:microsoft.com/office/officeart/2005/8/layout/hierarchy2"/>
    <dgm:cxn modelId="{6CA454BD-C577-40EF-9094-4870F96D0FBC}" type="presParOf" srcId="{21961B85-02F9-4CB3-8489-3C05C85D40EE}" destId="{E7860518-2F4B-427F-A8FF-56DDC2E721E0}" srcOrd="0" destOrd="0" presId="urn:microsoft.com/office/officeart/2005/8/layout/hierarchy2"/>
    <dgm:cxn modelId="{9C508199-A671-4FFF-B23E-09FAB6BC8DCB}" type="presParOf" srcId="{39DBF487-C6A3-431C-8D4A-2CD8A156F6E8}" destId="{F6696E11-0463-4CCE-B027-ADAD2C159048}" srcOrd="1" destOrd="0" presId="urn:microsoft.com/office/officeart/2005/8/layout/hierarchy2"/>
    <dgm:cxn modelId="{5137D554-643A-4132-B769-B6A24C90984F}" type="presParOf" srcId="{F6696E11-0463-4CCE-B027-ADAD2C159048}" destId="{C560C9AF-55EB-491D-9F7A-B6B21E68ED03}" srcOrd="0" destOrd="0" presId="urn:microsoft.com/office/officeart/2005/8/layout/hierarchy2"/>
    <dgm:cxn modelId="{AC7B681D-7388-4AD7-A8A2-652782FE5410}" type="presParOf" srcId="{F6696E11-0463-4CCE-B027-ADAD2C159048}" destId="{543470AB-817C-45C7-B8B8-9FE97286F49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72AA749-A6A0-4A3B-AA3F-968595570012}" type="doc">
      <dgm:prSet loTypeId="urn:microsoft.com/office/officeart/2005/8/layout/hierarchy2" loCatId="hierarchy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es-MX"/>
        </a:p>
      </dgm:t>
    </dgm:pt>
    <dgm:pt modelId="{7C3E5B4D-84AF-48F3-B016-85E911904079}">
      <dgm:prSet phldrT="[Texto]" custT="1"/>
      <dgm:spPr/>
      <dgm:t>
        <a:bodyPr/>
        <a:lstStyle/>
        <a:p>
          <a:pPr algn="ctr"/>
          <a:r>
            <a:rPr lang="es-MX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Quimioterapia</a:t>
          </a:r>
        </a:p>
      </dgm:t>
    </dgm:pt>
    <dgm:pt modelId="{746DD1FB-3B68-4703-A0C2-8ED5719D12CE}" type="parTrans" cxnId="{09CC6BC9-7EA9-4DD1-9E9F-8A07831DE073}">
      <dgm:prSet/>
      <dgm:spPr/>
      <dgm:t>
        <a:bodyPr/>
        <a:lstStyle/>
        <a:p>
          <a:endParaRPr lang="es-MX" sz="1200" b="1"/>
        </a:p>
      </dgm:t>
    </dgm:pt>
    <dgm:pt modelId="{9FC7782A-2642-483F-9942-9C75A27B289B}" type="sibTrans" cxnId="{09CC6BC9-7EA9-4DD1-9E9F-8A07831DE073}">
      <dgm:prSet/>
      <dgm:spPr/>
      <dgm:t>
        <a:bodyPr/>
        <a:lstStyle/>
        <a:p>
          <a:endParaRPr lang="es-MX" sz="1200" b="1"/>
        </a:p>
      </dgm:t>
    </dgm:pt>
    <dgm:pt modelId="{A29411FD-4939-4038-B796-95EB19B1354D}">
      <dgm:prSet custT="1"/>
      <dgm:spPr/>
      <dgm:t>
        <a:bodyPr/>
        <a:lstStyle/>
        <a:p>
          <a:r>
            <a:rPr lang="es-MX" sz="1400" b="1" dirty="0" smtClean="0"/>
            <a:t>Valorar  </a:t>
          </a:r>
          <a:r>
            <a:rPr lang="es-MX" sz="1400" b="1" dirty="0" err="1" smtClean="0"/>
            <a:t>resecabilidad</a:t>
          </a:r>
          <a:endParaRPr lang="es-MX" sz="1400" b="1" dirty="0" smtClean="0"/>
        </a:p>
        <a:p>
          <a:r>
            <a:rPr lang="es-MX" sz="1400" b="1" dirty="0" smtClean="0"/>
            <a:t>2 meses = </a:t>
          </a:r>
          <a:r>
            <a:rPr lang="es-MX" sz="1400" b="1" dirty="0" err="1" smtClean="0"/>
            <a:t>resecable</a:t>
          </a:r>
          <a:endParaRPr lang="es-MX" sz="1400" b="1" dirty="0" smtClean="0"/>
        </a:p>
        <a:p>
          <a:endParaRPr lang="es-MX" sz="1400" b="1" dirty="0"/>
        </a:p>
      </dgm:t>
    </dgm:pt>
    <dgm:pt modelId="{AB81F0C6-40C1-47B7-A14D-2CA555FA3193}" type="parTrans" cxnId="{B1A8D09D-F70C-4D5F-8DE2-FA2CA9ECDC45}">
      <dgm:prSet/>
      <dgm:spPr/>
      <dgm:t>
        <a:bodyPr/>
        <a:lstStyle/>
        <a:p>
          <a:endParaRPr lang="es-MX" b="1"/>
        </a:p>
      </dgm:t>
    </dgm:pt>
    <dgm:pt modelId="{A5EEA033-6D5C-4E43-B6F0-13B3E5D279E1}" type="sibTrans" cxnId="{B1A8D09D-F70C-4D5F-8DE2-FA2CA9ECDC45}">
      <dgm:prSet/>
      <dgm:spPr/>
      <dgm:t>
        <a:bodyPr/>
        <a:lstStyle/>
        <a:p>
          <a:endParaRPr lang="es-MX" b="1"/>
        </a:p>
      </dgm:t>
    </dgm:pt>
    <dgm:pt modelId="{26E9280A-DDCF-4875-8252-03B22592C8B3}">
      <dgm:prSet custT="1"/>
      <dgm:spPr/>
      <dgm:t>
        <a:bodyPr/>
        <a:lstStyle/>
        <a:p>
          <a:pPr algn="ctr"/>
          <a:r>
            <a:rPr lang="es-MX" sz="1400" b="1" dirty="0" smtClean="0"/>
            <a:t>COLECTOMIA + RESECCION DE METS</a:t>
          </a:r>
        </a:p>
        <a:p>
          <a:pPr algn="ctr"/>
          <a:r>
            <a:rPr lang="es-MX" sz="1400" b="1" dirty="0" smtClean="0"/>
            <a:t>TERAPIA ADYUVANTE </a:t>
          </a:r>
        </a:p>
        <a:p>
          <a:pPr algn="ctr"/>
          <a:r>
            <a:rPr lang="es-MX" sz="1400" b="1" dirty="0" smtClean="0"/>
            <a:t>6 MESES</a:t>
          </a:r>
        </a:p>
        <a:p>
          <a:pPr algn="ctr"/>
          <a:endParaRPr lang="es-MX" sz="1400" b="1" dirty="0" smtClean="0"/>
        </a:p>
        <a:p>
          <a:pPr algn="ctr"/>
          <a:r>
            <a:rPr lang="es-MX" sz="1400" b="1" dirty="0" smtClean="0"/>
            <a:t>SEGUIMIENTO</a:t>
          </a:r>
        </a:p>
        <a:p>
          <a:pPr algn="ctr"/>
          <a:endParaRPr lang="es-MX" sz="1400" b="1" dirty="0"/>
        </a:p>
      </dgm:t>
    </dgm:pt>
    <dgm:pt modelId="{EE2E855F-FF4F-4599-A03F-EFE17FFF704A}" type="parTrans" cxnId="{00951907-02A8-4D9D-A4CC-C1F6ADC6000B}">
      <dgm:prSet/>
      <dgm:spPr/>
      <dgm:t>
        <a:bodyPr/>
        <a:lstStyle/>
        <a:p>
          <a:endParaRPr lang="es-MX" b="1"/>
        </a:p>
      </dgm:t>
    </dgm:pt>
    <dgm:pt modelId="{748BB60E-B8D2-4AEB-A04C-18856EED28D7}" type="sibTrans" cxnId="{00951907-02A8-4D9D-A4CC-C1F6ADC6000B}">
      <dgm:prSet/>
      <dgm:spPr/>
      <dgm:t>
        <a:bodyPr/>
        <a:lstStyle/>
        <a:p>
          <a:endParaRPr lang="es-MX" b="1"/>
        </a:p>
      </dgm:t>
    </dgm:pt>
    <dgm:pt modelId="{DCDB35E8-A3CB-4C33-A086-DC627904877E}">
      <dgm:prSet custT="1"/>
      <dgm:spPr/>
      <dgm:t>
        <a:bodyPr/>
        <a:lstStyle/>
        <a:p>
          <a:r>
            <a:rPr lang="es-MX" sz="1400" b="1" dirty="0" smtClean="0"/>
            <a:t>Valorar  </a:t>
          </a:r>
          <a:r>
            <a:rPr lang="es-MX" sz="1400" b="1" dirty="0" err="1" smtClean="0"/>
            <a:t>resecabilidad</a:t>
          </a:r>
          <a:endParaRPr lang="es-MX" sz="1400" b="1" dirty="0" smtClean="0"/>
        </a:p>
        <a:p>
          <a:r>
            <a:rPr lang="es-MX" sz="1400" b="1" dirty="0" smtClean="0"/>
            <a:t>2 meses = </a:t>
          </a:r>
          <a:r>
            <a:rPr lang="es-MX" sz="1400" b="1" dirty="0" err="1" smtClean="0"/>
            <a:t>irresecable</a:t>
          </a:r>
          <a:endParaRPr lang="es-MX" sz="1400" dirty="0"/>
        </a:p>
      </dgm:t>
    </dgm:pt>
    <dgm:pt modelId="{2891F148-EF79-475B-B094-E8C52B5C1A91}" type="parTrans" cxnId="{D9881941-B382-435F-A802-4860408FF536}">
      <dgm:prSet/>
      <dgm:spPr/>
      <dgm:t>
        <a:bodyPr/>
        <a:lstStyle/>
        <a:p>
          <a:endParaRPr lang="es-MX"/>
        </a:p>
      </dgm:t>
    </dgm:pt>
    <dgm:pt modelId="{5C8A2F4A-8F84-465C-9937-7AD8C01855C6}" type="sibTrans" cxnId="{D9881941-B382-435F-A802-4860408FF536}">
      <dgm:prSet/>
      <dgm:spPr/>
      <dgm:t>
        <a:bodyPr/>
        <a:lstStyle/>
        <a:p>
          <a:endParaRPr lang="es-MX"/>
        </a:p>
      </dgm:t>
    </dgm:pt>
    <dgm:pt modelId="{DA975103-1774-4BB8-9014-410F9291BD1C}" type="pres">
      <dgm:prSet presAssocID="{272AA749-A6A0-4A3B-AA3F-96859557001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A848AC-0431-4530-96B6-3115966522FE}" type="pres">
      <dgm:prSet presAssocID="{7C3E5B4D-84AF-48F3-B016-85E911904079}" presName="root1" presStyleCnt="0"/>
      <dgm:spPr/>
    </dgm:pt>
    <dgm:pt modelId="{EE1322DD-9540-4E0E-8465-28E6399A4789}" type="pres">
      <dgm:prSet presAssocID="{7C3E5B4D-84AF-48F3-B016-85E911904079}" presName="LevelOneTextNode" presStyleLbl="node0" presStyleIdx="0" presStyleCnt="1" custScaleX="97748" custScaleY="217212" custLinFactNeighborX="-223" custLinFactNeighborY="-2451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6B4FF5C-99FF-4DEB-8997-0A1F8BFD158D}" type="pres">
      <dgm:prSet presAssocID="{7C3E5B4D-84AF-48F3-B016-85E911904079}" presName="level2hierChild" presStyleCnt="0"/>
      <dgm:spPr/>
    </dgm:pt>
    <dgm:pt modelId="{44719B2F-496E-4B2C-8749-7934451BC23D}" type="pres">
      <dgm:prSet presAssocID="{2891F148-EF79-475B-B094-E8C52B5C1A91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34406044-6AAC-4208-84B4-93C22C65BF53}" type="pres">
      <dgm:prSet presAssocID="{2891F148-EF79-475B-B094-E8C52B5C1A91}" presName="connTx" presStyleLbl="parChTrans1D2" presStyleIdx="0" presStyleCnt="2"/>
      <dgm:spPr/>
      <dgm:t>
        <a:bodyPr/>
        <a:lstStyle/>
        <a:p>
          <a:endParaRPr lang="en-US"/>
        </a:p>
      </dgm:t>
    </dgm:pt>
    <dgm:pt modelId="{BB7366F9-1871-4883-A50D-7A8A4F525602}" type="pres">
      <dgm:prSet presAssocID="{DCDB35E8-A3CB-4C33-A086-DC627904877E}" presName="root2" presStyleCnt="0"/>
      <dgm:spPr/>
    </dgm:pt>
    <dgm:pt modelId="{F9A14E45-7B24-4A16-80C2-23EFD8B7F4FB}" type="pres">
      <dgm:prSet presAssocID="{DCDB35E8-A3CB-4C33-A086-DC627904877E}" presName="LevelTwoTextNode" presStyleLbl="node2" presStyleIdx="0" presStyleCnt="2" custLinFactY="100000" custLinFactNeighborX="-27281" custLinFactNeighborY="13918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7AB0D9F-BF5B-4200-9C56-958381B6B8BC}" type="pres">
      <dgm:prSet presAssocID="{DCDB35E8-A3CB-4C33-A086-DC627904877E}" presName="level3hierChild" presStyleCnt="0"/>
      <dgm:spPr/>
    </dgm:pt>
    <dgm:pt modelId="{B4B68A62-3E8D-4521-9423-889A4F1F92B7}" type="pres">
      <dgm:prSet presAssocID="{AB81F0C6-40C1-47B7-A14D-2CA555FA3193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D4BF36E9-9497-49CC-99A8-1EA972B6E1B6}" type="pres">
      <dgm:prSet presAssocID="{AB81F0C6-40C1-47B7-A14D-2CA555FA3193}" presName="connTx" presStyleLbl="parChTrans1D2" presStyleIdx="1" presStyleCnt="2"/>
      <dgm:spPr/>
      <dgm:t>
        <a:bodyPr/>
        <a:lstStyle/>
        <a:p>
          <a:endParaRPr lang="en-US"/>
        </a:p>
      </dgm:t>
    </dgm:pt>
    <dgm:pt modelId="{6AFBD671-1071-4875-A9B7-3BDFA18CC01B}" type="pres">
      <dgm:prSet presAssocID="{A29411FD-4939-4038-B796-95EB19B1354D}" presName="root2" presStyleCnt="0"/>
      <dgm:spPr/>
    </dgm:pt>
    <dgm:pt modelId="{87C196D2-961B-4015-904E-2E5CA4A4EEEA}" type="pres">
      <dgm:prSet presAssocID="{A29411FD-4939-4038-B796-95EB19B1354D}" presName="LevelTwoTextNode" presStyleLbl="node2" presStyleIdx="1" presStyleCnt="2" custLinFactY="-27944" custLinFactNeighborX="-18057" custLinFactNeighborY="-1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9DBF487-C6A3-431C-8D4A-2CD8A156F6E8}" type="pres">
      <dgm:prSet presAssocID="{A29411FD-4939-4038-B796-95EB19B1354D}" presName="level3hierChild" presStyleCnt="0"/>
      <dgm:spPr/>
    </dgm:pt>
    <dgm:pt modelId="{21961B85-02F9-4CB3-8489-3C05C85D40EE}" type="pres">
      <dgm:prSet presAssocID="{EE2E855F-FF4F-4599-A03F-EFE17FFF704A}" presName="conn2-1" presStyleLbl="parChTrans1D3" presStyleIdx="0" presStyleCnt="1"/>
      <dgm:spPr/>
      <dgm:t>
        <a:bodyPr/>
        <a:lstStyle/>
        <a:p>
          <a:endParaRPr lang="en-US"/>
        </a:p>
      </dgm:t>
    </dgm:pt>
    <dgm:pt modelId="{E7860518-2F4B-427F-A8FF-56DDC2E721E0}" type="pres">
      <dgm:prSet presAssocID="{EE2E855F-FF4F-4599-A03F-EFE17FFF704A}" presName="connTx" presStyleLbl="parChTrans1D3" presStyleIdx="0" presStyleCnt="1"/>
      <dgm:spPr/>
      <dgm:t>
        <a:bodyPr/>
        <a:lstStyle/>
        <a:p>
          <a:endParaRPr lang="en-US"/>
        </a:p>
      </dgm:t>
    </dgm:pt>
    <dgm:pt modelId="{F6696E11-0463-4CCE-B027-ADAD2C159048}" type="pres">
      <dgm:prSet presAssocID="{26E9280A-DDCF-4875-8252-03B22592C8B3}" presName="root2" presStyleCnt="0"/>
      <dgm:spPr/>
    </dgm:pt>
    <dgm:pt modelId="{C560C9AF-55EB-491D-9F7A-B6B21E68ED03}" type="pres">
      <dgm:prSet presAssocID="{26E9280A-DDCF-4875-8252-03B22592C8B3}" presName="LevelTwoTextNode" presStyleLbl="node3" presStyleIdx="0" presStyleCnt="1" custScaleY="210790" custLinFactY="-89286" custLinFactNeighborX="-19760" custLinFactNeighborY="-1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43470AB-817C-45C7-B8B8-9FE97286F498}" type="pres">
      <dgm:prSet presAssocID="{26E9280A-DDCF-4875-8252-03B22592C8B3}" presName="level3hierChild" presStyleCnt="0"/>
      <dgm:spPr/>
    </dgm:pt>
  </dgm:ptLst>
  <dgm:cxnLst>
    <dgm:cxn modelId="{09CC6BC9-7EA9-4DD1-9E9F-8A07831DE073}" srcId="{272AA749-A6A0-4A3B-AA3F-968595570012}" destId="{7C3E5B4D-84AF-48F3-B016-85E911904079}" srcOrd="0" destOrd="0" parTransId="{746DD1FB-3B68-4703-A0C2-8ED5719D12CE}" sibTransId="{9FC7782A-2642-483F-9942-9C75A27B289B}"/>
    <dgm:cxn modelId="{CC083882-D482-46A3-B14D-8A754A5A9C6E}" type="presOf" srcId="{7C3E5B4D-84AF-48F3-B016-85E911904079}" destId="{EE1322DD-9540-4E0E-8465-28E6399A4789}" srcOrd="0" destOrd="0" presId="urn:microsoft.com/office/officeart/2005/8/layout/hierarchy2"/>
    <dgm:cxn modelId="{D9881941-B382-435F-A802-4860408FF536}" srcId="{7C3E5B4D-84AF-48F3-B016-85E911904079}" destId="{DCDB35E8-A3CB-4C33-A086-DC627904877E}" srcOrd="0" destOrd="0" parTransId="{2891F148-EF79-475B-B094-E8C52B5C1A91}" sibTransId="{5C8A2F4A-8F84-465C-9937-7AD8C01855C6}"/>
    <dgm:cxn modelId="{B70E90DA-089E-4602-B3D2-B6EB7AE86C79}" type="presOf" srcId="{EE2E855F-FF4F-4599-A03F-EFE17FFF704A}" destId="{E7860518-2F4B-427F-A8FF-56DDC2E721E0}" srcOrd="1" destOrd="0" presId="urn:microsoft.com/office/officeart/2005/8/layout/hierarchy2"/>
    <dgm:cxn modelId="{D4B0B200-67B8-486E-A780-B9CA73FBA001}" type="presOf" srcId="{AB81F0C6-40C1-47B7-A14D-2CA555FA3193}" destId="{D4BF36E9-9497-49CC-99A8-1EA972B6E1B6}" srcOrd="1" destOrd="0" presId="urn:microsoft.com/office/officeart/2005/8/layout/hierarchy2"/>
    <dgm:cxn modelId="{B1A8D09D-F70C-4D5F-8DE2-FA2CA9ECDC45}" srcId="{7C3E5B4D-84AF-48F3-B016-85E911904079}" destId="{A29411FD-4939-4038-B796-95EB19B1354D}" srcOrd="1" destOrd="0" parTransId="{AB81F0C6-40C1-47B7-A14D-2CA555FA3193}" sibTransId="{A5EEA033-6D5C-4E43-B6F0-13B3E5D279E1}"/>
    <dgm:cxn modelId="{86EAE89C-9D8A-4405-A274-EF39E905AB98}" type="presOf" srcId="{AB81F0C6-40C1-47B7-A14D-2CA555FA3193}" destId="{B4B68A62-3E8D-4521-9423-889A4F1F92B7}" srcOrd="0" destOrd="0" presId="urn:microsoft.com/office/officeart/2005/8/layout/hierarchy2"/>
    <dgm:cxn modelId="{BD02AA9A-773F-487A-8474-89A7B3D812DE}" type="presOf" srcId="{272AA749-A6A0-4A3B-AA3F-968595570012}" destId="{DA975103-1774-4BB8-9014-410F9291BD1C}" srcOrd="0" destOrd="0" presId="urn:microsoft.com/office/officeart/2005/8/layout/hierarchy2"/>
    <dgm:cxn modelId="{B004CC9D-DB13-4D8B-808F-D938288DC0A0}" type="presOf" srcId="{A29411FD-4939-4038-B796-95EB19B1354D}" destId="{87C196D2-961B-4015-904E-2E5CA4A4EEEA}" srcOrd="0" destOrd="0" presId="urn:microsoft.com/office/officeart/2005/8/layout/hierarchy2"/>
    <dgm:cxn modelId="{4D92F1F7-81F8-445B-80D6-1B2F22C24B69}" type="presOf" srcId="{2891F148-EF79-475B-B094-E8C52B5C1A91}" destId="{44719B2F-496E-4B2C-8749-7934451BC23D}" srcOrd="0" destOrd="0" presId="urn:microsoft.com/office/officeart/2005/8/layout/hierarchy2"/>
    <dgm:cxn modelId="{B3A4B83E-EEC5-416F-9D6C-E1DF43732D10}" type="presOf" srcId="{2891F148-EF79-475B-B094-E8C52B5C1A91}" destId="{34406044-6AAC-4208-84B4-93C22C65BF53}" srcOrd="1" destOrd="0" presId="urn:microsoft.com/office/officeart/2005/8/layout/hierarchy2"/>
    <dgm:cxn modelId="{00951907-02A8-4D9D-A4CC-C1F6ADC6000B}" srcId="{A29411FD-4939-4038-B796-95EB19B1354D}" destId="{26E9280A-DDCF-4875-8252-03B22592C8B3}" srcOrd="0" destOrd="0" parTransId="{EE2E855F-FF4F-4599-A03F-EFE17FFF704A}" sibTransId="{748BB60E-B8D2-4AEB-A04C-18856EED28D7}"/>
    <dgm:cxn modelId="{B062258D-C0A8-4E5C-897D-7A8AE830F52C}" type="presOf" srcId="{EE2E855F-FF4F-4599-A03F-EFE17FFF704A}" destId="{21961B85-02F9-4CB3-8489-3C05C85D40EE}" srcOrd="0" destOrd="0" presId="urn:microsoft.com/office/officeart/2005/8/layout/hierarchy2"/>
    <dgm:cxn modelId="{3B9A5C7C-9F90-43AB-B1F7-B6C40682F30B}" type="presOf" srcId="{DCDB35E8-A3CB-4C33-A086-DC627904877E}" destId="{F9A14E45-7B24-4A16-80C2-23EFD8B7F4FB}" srcOrd="0" destOrd="0" presId="urn:microsoft.com/office/officeart/2005/8/layout/hierarchy2"/>
    <dgm:cxn modelId="{EC993FF0-854D-444D-9931-50700FB8066C}" type="presOf" srcId="{26E9280A-DDCF-4875-8252-03B22592C8B3}" destId="{C560C9AF-55EB-491D-9F7A-B6B21E68ED03}" srcOrd="0" destOrd="0" presId="urn:microsoft.com/office/officeart/2005/8/layout/hierarchy2"/>
    <dgm:cxn modelId="{0CEEC3CB-6EAC-42F6-B0F4-B5BA1ADE855F}" type="presParOf" srcId="{DA975103-1774-4BB8-9014-410F9291BD1C}" destId="{E7A848AC-0431-4530-96B6-3115966522FE}" srcOrd="0" destOrd="0" presId="urn:microsoft.com/office/officeart/2005/8/layout/hierarchy2"/>
    <dgm:cxn modelId="{4B7E4ABD-AA11-4A20-B087-637854986CC0}" type="presParOf" srcId="{E7A848AC-0431-4530-96B6-3115966522FE}" destId="{EE1322DD-9540-4E0E-8465-28E6399A4789}" srcOrd="0" destOrd="0" presId="urn:microsoft.com/office/officeart/2005/8/layout/hierarchy2"/>
    <dgm:cxn modelId="{7F892EC6-9589-4173-9727-BB4327EA4994}" type="presParOf" srcId="{E7A848AC-0431-4530-96B6-3115966522FE}" destId="{B6B4FF5C-99FF-4DEB-8997-0A1F8BFD158D}" srcOrd="1" destOrd="0" presId="urn:microsoft.com/office/officeart/2005/8/layout/hierarchy2"/>
    <dgm:cxn modelId="{0ADFCBB7-8F37-4074-B2FD-2AED01DB48E2}" type="presParOf" srcId="{B6B4FF5C-99FF-4DEB-8997-0A1F8BFD158D}" destId="{44719B2F-496E-4B2C-8749-7934451BC23D}" srcOrd="0" destOrd="0" presId="urn:microsoft.com/office/officeart/2005/8/layout/hierarchy2"/>
    <dgm:cxn modelId="{5A4F178B-8AC4-44E5-87E8-D4DB9AA2554A}" type="presParOf" srcId="{44719B2F-496E-4B2C-8749-7934451BC23D}" destId="{34406044-6AAC-4208-84B4-93C22C65BF53}" srcOrd="0" destOrd="0" presId="urn:microsoft.com/office/officeart/2005/8/layout/hierarchy2"/>
    <dgm:cxn modelId="{30B08DA8-720D-4AA0-93E9-3AE1558EE769}" type="presParOf" srcId="{B6B4FF5C-99FF-4DEB-8997-0A1F8BFD158D}" destId="{BB7366F9-1871-4883-A50D-7A8A4F525602}" srcOrd="1" destOrd="0" presId="urn:microsoft.com/office/officeart/2005/8/layout/hierarchy2"/>
    <dgm:cxn modelId="{08A4A5F9-567E-420C-BC30-6F836B0227AA}" type="presParOf" srcId="{BB7366F9-1871-4883-A50D-7A8A4F525602}" destId="{F9A14E45-7B24-4A16-80C2-23EFD8B7F4FB}" srcOrd="0" destOrd="0" presId="urn:microsoft.com/office/officeart/2005/8/layout/hierarchy2"/>
    <dgm:cxn modelId="{9988594B-C2EC-4ED0-8B60-8A745B206791}" type="presParOf" srcId="{BB7366F9-1871-4883-A50D-7A8A4F525602}" destId="{47AB0D9F-BF5B-4200-9C56-958381B6B8BC}" srcOrd="1" destOrd="0" presId="urn:microsoft.com/office/officeart/2005/8/layout/hierarchy2"/>
    <dgm:cxn modelId="{940C7AC0-1D5E-47F3-B881-ABAF59C6BE61}" type="presParOf" srcId="{B6B4FF5C-99FF-4DEB-8997-0A1F8BFD158D}" destId="{B4B68A62-3E8D-4521-9423-889A4F1F92B7}" srcOrd="2" destOrd="0" presId="urn:microsoft.com/office/officeart/2005/8/layout/hierarchy2"/>
    <dgm:cxn modelId="{501BCA7F-E224-43E2-A3DA-73F5D32DBAC5}" type="presParOf" srcId="{B4B68A62-3E8D-4521-9423-889A4F1F92B7}" destId="{D4BF36E9-9497-49CC-99A8-1EA972B6E1B6}" srcOrd="0" destOrd="0" presId="urn:microsoft.com/office/officeart/2005/8/layout/hierarchy2"/>
    <dgm:cxn modelId="{2CC9F421-806E-4F66-A954-D99EB4ACC27F}" type="presParOf" srcId="{B6B4FF5C-99FF-4DEB-8997-0A1F8BFD158D}" destId="{6AFBD671-1071-4875-A9B7-3BDFA18CC01B}" srcOrd="3" destOrd="0" presId="urn:microsoft.com/office/officeart/2005/8/layout/hierarchy2"/>
    <dgm:cxn modelId="{AA1D1F68-D7AA-45E1-82CD-18898C334B6D}" type="presParOf" srcId="{6AFBD671-1071-4875-A9B7-3BDFA18CC01B}" destId="{87C196D2-961B-4015-904E-2E5CA4A4EEEA}" srcOrd="0" destOrd="0" presId="urn:microsoft.com/office/officeart/2005/8/layout/hierarchy2"/>
    <dgm:cxn modelId="{745490D5-18CD-42A2-8862-668CE551AF68}" type="presParOf" srcId="{6AFBD671-1071-4875-A9B7-3BDFA18CC01B}" destId="{39DBF487-C6A3-431C-8D4A-2CD8A156F6E8}" srcOrd="1" destOrd="0" presId="urn:microsoft.com/office/officeart/2005/8/layout/hierarchy2"/>
    <dgm:cxn modelId="{B2530F70-2CC8-4FCC-B922-35545AEEB054}" type="presParOf" srcId="{39DBF487-C6A3-431C-8D4A-2CD8A156F6E8}" destId="{21961B85-02F9-4CB3-8489-3C05C85D40EE}" srcOrd="0" destOrd="0" presId="urn:microsoft.com/office/officeart/2005/8/layout/hierarchy2"/>
    <dgm:cxn modelId="{3399FDAD-E42C-4124-8B7F-3608DE80D380}" type="presParOf" srcId="{21961B85-02F9-4CB3-8489-3C05C85D40EE}" destId="{E7860518-2F4B-427F-A8FF-56DDC2E721E0}" srcOrd="0" destOrd="0" presId="urn:microsoft.com/office/officeart/2005/8/layout/hierarchy2"/>
    <dgm:cxn modelId="{EBAA050C-6344-4703-A1C3-4390AD0952BA}" type="presParOf" srcId="{39DBF487-C6A3-431C-8D4A-2CD8A156F6E8}" destId="{F6696E11-0463-4CCE-B027-ADAD2C159048}" srcOrd="1" destOrd="0" presId="urn:microsoft.com/office/officeart/2005/8/layout/hierarchy2"/>
    <dgm:cxn modelId="{CDB1D546-E20D-4E3A-ADF8-6D0264C20D10}" type="presParOf" srcId="{F6696E11-0463-4CCE-B027-ADAD2C159048}" destId="{C560C9AF-55EB-491D-9F7A-B6B21E68ED03}" srcOrd="0" destOrd="0" presId="urn:microsoft.com/office/officeart/2005/8/layout/hierarchy2"/>
    <dgm:cxn modelId="{C7595D28-6838-44BD-98B4-8894F53F29F3}" type="presParOf" srcId="{F6696E11-0463-4CCE-B027-ADAD2C159048}" destId="{543470AB-817C-45C7-B8B8-9FE97286F49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2AA749-A6A0-4A3B-AA3F-968595570012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#5" csCatId="accent1" phldr="1"/>
      <dgm:spPr/>
      <dgm:t>
        <a:bodyPr/>
        <a:lstStyle/>
        <a:p>
          <a:endParaRPr lang="es-MX"/>
        </a:p>
      </dgm:t>
    </dgm:pt>
    <dgm:pt modelId="{A29411FD-4939-4038-B796-95EB19B1354D}">
      <dgm:prSet custT="1"/>
      <dgm:spPr/>
      <dgm:t>
        <a:bodyPr/>
        <a:lstStyle/>
        <a:p>
          <a:r>
            <a:rPr lang="en-US" sz="1800" dirty="0" smtClean="0"/>
            <a:t>INICIAR DETECCION A LOS 20 AÑOS</a:t>
          </a:r>
          <a:endParaRPr lang="es-MX" sz="1800" b="1" dirty="0"/>
        </a:p>
      </dgm:t>
    </dgm:pt>
    <dgm:pt modelId="{AB81F0C6-40C1-47B7-A14D-2CA555FA3193}" type="parTrans" cxnId="{B1A8D09D-F70C-4D5F-8DE2-FA2CA9ECDC45}">
      <dgm:prSet/>
      <dgm:spPr/>
      <dgm:t>
        <a:bodyPr/>
        <a:lstStyle/>
        <a:p>
          <a:endParaRPr lang="es-MX" b="1"/>
        </a:p>
      </dgm:t>
    </dgm:pt>
    <dgm:pt modelId="{A5EEA033-6D5C-4E43-B6F0-13B3E5D279E1}" type="sibTrans" cxnId="{B1A8D09D-F70C-4D5F-8DE2-FA2CA9ECDC45}">
      <dgm:prSet/>
      <dgm:spPr/>
      <dgm:t>
        <a:bodyPr/>
        <a:lstStyle/>
        <a:p>
          <a:endParaRPr lang="es-MX" b="1"/>
        </a:p>
      </dgm:t>
    </dgm:pt>
    <dgm:pt modelId="{26E9280A-DDCF-4875-8252-03B22592C8B3}">
      <dgm:prSet custT="1"/>
      <dgm:spPr/>
      <dgm:t>
        <a:bodyPr/>
        <a:lstStyle/>
        <a:p>
          <a:pPr algn="ctr"/>
          <a:r>
            <a:rPr lang="en-US" sz="2000" dirty="0" err="1" smtClean="0">
              <a:sym typeface="Wingdings" pitchFamily="2" charset="2"/>
            </a:rPr>
            <a:t>Colonoscopías</a:t>
          </a:r>
          <a:r>
            <a:rPr lang="en-US" sz="2000" dirty="0" smtClean="0">
              <a:sym typeface="Wingdings" pitchFamily="2" charset="2"/>
            </a:rPr>
            <a:t> </a:t>
          </a:r>
          <a:r>
            <a:rPr lang="en-US" sz="2000" dirty="0" err="1" smtClean="0">
              <a:sym typeface="Wingdings" pitchFamily="2" charset="2"/>
            </a:rPr>
            <a:t>cada</a:t>
          </a:r>
          <a:r>
            <a:rPr lang="en-US" sz="2000" dirty="0" smtClean="0">
              <a:sym typeface="Wingdings" pitchFamily="2" charset="2"/>
            </a:rPr>
            <a:t> 1 -3 </a:t>
          </a:r>
          <a:r>
            <a:rPr lang="en-US" sz="2000" dirty="0" err="1" smtClean="0">
              <a:sym typeface="Wingdings" pitchFamily="2" charset="2"/>
            </a:rPr>
            <a:t>años</a:t>
          </a:r>
          <a:endParaRPr lang="es-MX" sz="2000" b="1" dirty="0"/>
        </a:p>
      </dgm:t>
    </dgm:pt>
    <dgm:pt modelId="{EE2E855F-FF4F-4599-A03F-EFE17FFF704A}" type="parTrans" cxnId="{00951907-02A8-4D9D-A4CC-C1F6ADC6000B}">
      <dgm:prSet/>
      <dgm:spPr/>
      <dgm:t>
        <a:bodyPr/>
        <a:lstStyle/>
        <a:p>
          <a:endParaRPr lang="es-MX" b="1"/>
        </a:p>
      </dgm:t>
    </dgm:pt>
    <dgm:pt modelId="{748BB60E-B8D2-4AEB-A04C-18856EED28D7}" type="sibTrans" cxnId="{00951907-02A8-4D9D-A4CC-C1F6ADC6000B}">
      <dgm:prSet/>
      <dgm:spPr/>
      <dgm:t>
        <a:bodyPr/>
        <a:lstStyle/>
        <a:p>
          <a:endParaRPr lang="es-MX" b="1"/>
        </a:p>
      </dgm:t>
    </dgm:pt>
    <dgm:pt modelId="{7C3E5B4D-84AF-48F3-B016-85E911904079}">
      <dgm:prSet phldrT="[Texto]" custT="1"/>
      <dgm:spPr/>
      <dgm:t>
        <a:bodyPr/>
        <a:lstStyle/>
        <a:p>
          <a:pPr algn="ctr"/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CCNPH: </a:t>
          </a:r>
        </a:p>
        <a:p>
          <a:pPr algn="ctr"/>
          <a:r>
            <a:rPr lang="en-US" sz="2000" dirty="0" smtClean="0"/>
            <a:t>Fam.1er </a:t>
          </a:r>
          <a:r>
            <a:rPr lang="en-US" sz="2000" dirty="0" err="1" smtClean="0"/>
            <a:t>grado</a:t>
          </a:r>
          <a:r>
            <a:rPr lang="en-US" sz="1400" dirty="0" smtClean="0"/>
            <a:t>: </a:t>
          </a:r>
          <a:endParaRPr lang="es-MX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C7782A-2642-483F-9942-9C75A27B289B}" type="sibTrans" cxnId="{09CC6BC9-7EA9-4DD1-9E9F-8A07831DE073}">
      <dgm:prSet/>
      <dgm:spPr/>
      <dgm:t>
        <a:bodyPr/>
        <a:lstStyle/>
        <a:p>
          <a:endParaRPr lang="es-MX" sz="1200" b="1"/>
        </a:p>
      </dgm:t>
    </dgm:pt>
    <dgm:pt modelId="{746DD1FB-3B68-4703-A0C2-8ED5719D12CE}" type="parTrans" cxnId="{09CC6BC9-7EA9-4DD1-9E9F-8A07831DE073}">
      <dgm:prSet/>
      <dgm:spPr/>
      <dgm:t>
        <a:bodyPr/>
        <a:lstStyle/>
        <a:p>
          <a:endParaRPr lang="es-MX" sz="1200" b="1"/>
        </a:p>
      </dgm:t>
    </dgm:pt>
    <dgm:pt modelId="{DA975103-1774-4BB8-9014-410F9291BD1C}" type="pres">
      <dgm:prSet presAssocID="{272AA749-A6A0-4A3B-AA3F-96859557001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A848AC-0431-4530-96B6-3115966522FE}" type="pres">
      <dgm:prSet presAssocID="{7C3E5B4D-84AF-48F3-B016-85E911904079}" presName="root1" presStyleCnt="0"/>
      <dgm:spPr/>
      <dgm:t>
        <a:bodyPr/>
        <a:lstStyle/>
        <a:p>
          <a:endParaRPr lang="es-MX"/>
        </a:p>
      </dgm:t>
    </dgm:pt>
    <dgm:pt modelId="{EE1322DD-9540-4E0E-8465-28E6399A4789}" type="pres">
      <dgm:prSet presAssocID="{7C3E5B4D-84AF-48F3-B016-85E911904079}" presName="LevelOneTextNode" presStyleLbl="node0" presStyleIdx="0" presStyleCnt="1" custScaleX="97748" custScaleY="217212" custLinFactNeighborX="-223" custLinFactNeighborY="-2451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6B4FF5C-99FF-4DEB-8997-0A1F8BFD158D}" type="pres">
      <dgm:prSet presAssocID="{7C3E5B4D-84AF-48F3-B016-85E911904079}" presName="level2hierChild" presStyleCnt="0"/>
      <dgm:spPr/>
      <dgm:t>
        <a:bodyPr/>
        <a:lstStyle/>
        <a:p>
          <a:endParaRPr lang="es-MX"/>
        </a:p>
      </dgm:t>
    </dgm:pt>
    <dgm:pt modelId="{B4B68A62-3E8D-4521-9423-889A4F1F92B7}" type="pres">
      <dgm:prSet presAssocID="{AB81F0C6-40C1-47B7-A14D-2CA555FA3193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D4BF36E9-9497-49CC-99A8-1EA972B6E1B6}" type="pres">
      <dgm:prSet presAssocID="{AB81F0C6-40C1-47B7-A14D-2CA555FA3193}" presName="connTx" presStyleLbl="parChTrans1D2" presStyleIdx="0" presStyleCnt="1"/>
      <dgm:spPr/>
      <dgm:t>
        <a:bodyPr/>
        <a:lstStyle/>
        <a:p>
          <a:endParaRPr lang="en-US"/>
        </a:p>
      </dgm:t>
    </dgm:pt>
    <dgm:pt modelId="{6AFBD671-1071-4875-A9B7-3BDFA18CC01B}" type="pres">
      <dgm:prSet presAssocID="{A29411FD-4939-4038-B796-95EB19B1354D}" presName="root2" presStyleCnt="0"/>
      <dgm:spPr/>
      <dgm:t>
        <a:bodyPr/>
        <a:lstStyle/>
        <a:p>
          <a:endParaRPr lang="es-MX"/>
        </a:p>
      </dgm:t>
    </dgm:pt>
    <dgm:pt modelId="{87C196D2-961B-4015-904E-2E5CA4A4EEEA}" type="pres">
      <dgm:prSet presAssocID="{A29411FD-4939-4038-B796-95EB19B1354D}" presName="LevelTwoTextNode" presStyleLbl="node2" presStyleIdx="0" presStyleCnt="1" custLinFactNeighborX="-5379" custLinFactNeighborY="-2372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9DBF487-C6A3-431C-8D4A-2CD8A156F6E8}" type="pres">
      <dgm:prSet presAssocID="{A29411FD-4939-4038-B796-95EB19B1354D}" presName="level3hierChild" presStyleCnt="0"/>
      <dgm:spPr/>
      <dgm:t>
        <a:bodyPr/>
        <a:lstStyle/>
        <a:p>
          <a:endParaRPr lang="es-MX"/>
        </a:p>
      </dgm:t>
    </dgm:pt>
    <dgm:pt modelId="{21961B85-02F9-4CB3-8489-3C05C85D40EE}" type="pres">
      <dgm:prSet presAssocID="{EE2E855F-FF4F-4599-A03F-EFE17FFF704A}" presName="conn2-1" presStyleLbl="parChTrans1D3" presStyleIdx="0" presStyleCnt="1"/>
      <dgm:spPr/>
      <dgm:t>
        <a:bodyPr/>
        <a:lstStyle/>
        <a:p>
          <a:endParaRPr lang="en-US"/>
        </a:p>
      </dgm:t>
    </dgm:pt>
    <dgm:pt modelId="{E7860518-2F4B-427F-A8FF-56DDC2E721E0}" type="pres">
      <dgm:prSet presAssocID="{EE2E855F-FF4F-4599-A03F-EFE17FFF704A}" presName="connTx" presStyleLbl="parChTrans1D3" presStyleIdx="0" presStyleCnt="1"/>
      <dgm:spPr/>
      <dgm:t>
        <a:bodyPr/>
        <a:lstStyle/>
        <a:p>
          <a:endParaRPr lang="en-US"/>
        </a:p>
      </dgm:t>
    </dgm:pt>
    <dgm:pt modelId="{F6696E11-0463-4CCE-B027-ADAD2C159048}" type="pres">
      <dgm:prSet presAssocID="{26E9280A-DDCF-4875-8252-03B22592C8B3}" presName="root2" presStyleCnt="0"/>
      <dgm:spPr/>
      <dgm:t>
        <a:bodyPr/>
        <a:lstStyle/>
        <a:p>
          <a:endParaRPr lang="es-MX"/>
        </a:p>
      </dgm:t>
    </dgm:pt>
    <dgm:pt modelId="{C560C9AF-55EB-491D-9F7A-B6B21E68ED03}" type="pres">
      <dgm:prSet presAssocID="{26E9280A-DDCF-4875-8252-03B22592C8B3}" presName="LevelTwoTextNode" presStyleLbl="node3" presStyleIdx="0" presStyleCnt="1" custScaleY="256324" custLinFactNeighborX="-9017" custLinFactNeighborY="-2372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43470AB-817C-45C7-B8B8-9FE97286F498}" type="pres">
      <dgm:prSet presAssocID="{26E9280A-DDCF-4875-8252-03B22592C8B3}" presName="level3hierChild" presStyleCnt="0"/>
      <dgm:spPr/>
      <dgm:t>
        <a:bodyPr/>
        <a:lstStyle/>
        <a:p>
          <a:endParaRPr lang="es-MX"/>
        </a:p>
      </dgm:t>
    </dgm:pt>
  </dgm:ptLst>
  <dgm:cxnLst>
    <dgm:cxn modelId="{09CC6BC9-7EA9-4DD1-9E9F-8A07831DE073}" srcId="{272AA749-A6A0-4A3B-AA3F-968595570012}" destId="{7C3E5B4D-84AF-48F3-B016-85E911904079}" srcOrd="0" destOrd="0" parTransId="{746DD1FB-3B68-4703-A0C2-8ED5719D12CE}" sibTransId="{9FC7782A-2642-483F-9942-9C75A27B289B}"/>
    <dgm:cxn modelId="{C15909DE-44C1-4361-81BA-9A111EC3F122}" type="presOf" srcId="{AB81F0C6-40C1-47B7-A14D-2CA555FA3193}" destId="{B4B68A62-3E8D-4521-9423-889A4F1F92B7}" srcOrd="0" destOrd="0" presId="urn:microsoft.com/office/officeart/2005/8/layout/hierarchy2"/>
    <dgm:cxn modelId="{8D053413-CB5B-4704-BBEE-5BD0FC17543B}" type="presOf" srcId="{EE2E855F-FF4F-4599-A03F-EFE17FFF704A}" destId="{21961B85-02F9-4CB3-8489-3C05C85D40EE}" srcOrd="0" destOrd="0" presId="urn:microsoft.com/office/officeart/2005/8/layout/hierarchy2"/>
    <dgm:cxn modelId="{2340B8F0-25B7-4A73-81E3-34D44F9EA1A1}" type="presOf" srcId="{272AA749-A6A0-4A3B-AA3F-968595570012}" destId="{DA975103-1774-4BB8-9014-410F9291BD1C}" srcOrd="0" destOrd="0" presId="urn:microsoft.com/office/officeart/2005/8/layout/hierarchy2"/>
    <dgm:cxn modelId="{B1A8D09D-F70C-4D5F-8DE2-FA2CA9ECDC45}" srcId="{7C3E5B4D-84AF-48F3-B016-85E911904079}" destId="{A29411FD-4939-4038-B796-95EB19B1354D}" srcOrd="0" destOrd="0" parTransId="{AB81F0C6-40C1-47B7-A14D-2CA555FA3193}" sibTransId="{A5EEA033-6D5C-4E43-B6F0-13B3E5D279E1}"/>
    <dgm:cxn modelId="{59563549-C80B-4B37-BA5F-D909F1F0D925}" type="presOf" srcId="{A29411FD-4939-4038-B796-95EB19B1354D}" destId="{87C196D2-961B-4015-904E-2E5CA4A4EEEA}" srcOrd="0" destOrd="0" presId="urn:microsoft.com/office/officeart/2005/8/layout/hierarchy2"/>
    <dgm:cxn modelId="{CADB47E0-09CB-47FF-A9AD-B1952AE1382F}" type="presOf" srcId="{26E9280A-DDCF-4875-8252-03B22592C8B3}" destId="{C560C9AF-55EB-491D-9F7A-B6B21E68ED03}" srcOrd="0" destOrd="0" presId="urn:microsoft.com/office/officeart/2005/8/layout/hierarchy2"/>
    <dgm:cxn modelId="{F994846C-AA6E-4D5F-BA23-F5EA9EDA24B5}" type="presOf" srcId="{AB81F0C6-40C1-47B7-A14D-2CA555FA3193}" destId="{D4BF36E9-9497-49CC-99A8-1EA972B6E1B6}" srcOrd="1" destOrd="0" presId="urn:microsoft.com/office/officeart/2005/8/layout/hierarchy2"/>
    <dgm:cxn modelId="{00951907-02A8-4D9D-A4CC-C1F6ADC6000B}" srcId="{A29411FD-4939-4038-B796-95EB19B1354D}" destId="{26E9280A-DDCF-4875-8252-03B22592C8B3}" srcOrd="0" destOrd="0" parTransId="{EE2E855F-FF4F-4599-A03F-EFE17FFF704A}" sibTransId="{748BB60E-B8D2-4AEB-A04C-18856EED28D7}"/>
    <dgm:cxn modelId="{2B2F7F6B-C1A0-4EF1-BCDD-965800CCFC70}" type="presOf" srcId="{EE2E855F-FF4F-4599-A03F-EFE17FFF704A}" destId="{E7860518-2F4B-427F-A8FF-56DDC2E721E0}" srcOrd="1" destOrd="0" presId="urn:microsoft.com/office/officeart/2005/8/layout/hierarchy2"/>
    <dgm:cxn modelId="{B717E69A-C693-4CEA-8233-C49A98521F5B}" type="presOf" srcId="{7C3E5B4D-84AF-48F3-B016-85E911904079}" destId="{EE1322DD-9540-4E0E-8465-28E6399A4789}" srcOrd="0" destOrd="0" presId="urn:microsoft.com/office/officeart/2005/8/layout/hierarchy2"/>
    <dgm:cxn modelId="{67005728-1FA5-4E0D-9721-61024512964E}" type="presParOf" srcId="{DA975103-1774-4BB8-9014-410F9291BD1C}" destId="{E7A848AC-0431-4530-96B6-3115966522FE}" srcOrd="0" destOrd="0" presId="urn:microsoft.com/office/officeart/2005/8/layout/hierarchy2"/>
    <dgm:cxn modelId="{DE5DAD0A-7A58-4394-A56A-B6228C14B08F}" type="presParOf" srcId="{E7A848AC-0431-4530-96B6-3115966522FE}" destId="{EE1322DD-9540-4E0E-8465-28E6399A4789}" srcOrd="0" destOrd="0" presId="urn:microsoft.com/office/officeart/2005/8/layout/hierarchy2"/>
    <dgm:cxn modelId="{9521B0CD-3EF0-47A6-9810-661CFD41E2F4}" type="presParOf" srcId="{E7A848AC-0431-4530-96B6-3115966522FE}" destId="{B6B4FF5C-99FF-4DEB-8997-0A1F8BFD158D}" srcOrd="1" destOrd="0" presId="urn:microsoft.com/office/officeart/2005/8/layout/hierarchy2"/>
    <dgm:cxn modelId="{B59673F9-EAEE-484E-9EB7-EF40EB882421}" type="presParOf" srcId="{B6B4FF5C-99FF-4DEB-8997-0A1F8BFD158D}" destId="{B4B68A62-3E8D-4521-9423-889A4F1F92B7}" srcOrd="0" destOrd="0" presId="urn:microsoft.com/office/officeart/2005/8/layout/hierarchy2"/>
    <dgm:cxn modelId="{DD5A62F6-6D87-4423-BF05-090CFA0A2400}" type="presParOf" srcId="{B4B68A62-3E8D-4521-9423-889A4F1F92B7}" destId="{D4BF36E9-9497-49CC-99A8-1EA972B6E1B6}" srcOrd="0" destOrd="0" presId="urn:microsoft.com/office/officeart/2005/8/layout/hierarchy2"/>
    <dgm:cxn modelId="{64C16782-3712-4302-AEF4-AB05718440F3}" type="presParOf" srcId="{B6B4FF5C-99FF-4DEB-8997-0A1F8BFD158D}" destId="{6AFBD671-1071-4875-A9B7-3BDFA18CC01B}" srcOrd="1" destOrd="0" presId="urn:microsoft.com/office/officeart/2005/8/layout/hierarchy2"/>
    <dgm:cxn modelId="{81FEBFC5-DC1D-4B74-AA93-0E9416ACA423}" type="presParOf" srcId="{6AFBD671-1071-4875-A9B7-3BDFA18CC01B}" destId="{87C196D2-961B-4015-904E-2E5CA4A4EEEA}" srcOrd="0" destOrd="0" presId="urn:microsoft.com/office/officeart/2005/8/layout/hierarchy2"/>
    <dgm:cxn modelId="{506D9ED0-7663-41EE-B0CF-7EEEF05271D1}" type="presParOf" srcId="{6AFBD671-1071-4875-A9B7-3BDFA18CC01B}" destId="{39DBF487-C6A3-431C-8D4A-2CD8A156F6E8}" srcOrd="1" destOrd="0" presId="urn:microsoft.com/office/officeart/2005/8/layout/hierarchy2"/>
    <dgm:cxn modelId="{B3AFB477-AD6B-406D-9CC4-59A216DE1255}" type="presParOf" srcId="{39DBF487-C6A3-431C-8D4A-2CD8A156F6E8}" destId="{21961B85-02F9-4CB3-8489-3C05C85D40EE}" srcOrd="0" destOrd="0" presId="urn:microsoft.com/office/officeart/2005/8/layout/hierarchy2"/>
    <dgm:cxn modelId="{9F726EC4-B4D0-458F-A3CD-DDF34968AA94}" type="presParOf" srcId="{21961B85-02F9-4CB3-8489-3C05C85D40EE}" destId="{E7860518-2F4B-427F-A8FF-56DDC2E721E0}" srcOrd="0" destOrd="0" presId="urn:microsoft.com/office/officeart/2005/8/layout/hierarchy2"/>
    <dgm:cxn modelId="{9293DCFE-5111-44C1-8970-8A4F265A8A62}" type="presParOf" srcId="{39DBF487-C6A3-431C-8D4A-2CD8A156F6E8}" destId="{F6696E11-0463-4CCE-B027-ADAD2C159048}" srcOrd="1" destOrd="0" presId="urn:microsoft.com/office/officeart/2005/8/layout/hierarchy2"/>
    <dgm:cxn modelId="{C5A8E044-EFB1-4754-B68C-57DE39BEBB95}" type="presParOf" srcId="{F6696E11-0463-4CCE-B027-ADAD2C159048}" destId="{C560C9AF-55EB-491D-9F7A-B6B21E68ED03}" srcOrd="0" destOrd="0" presId="urn:microsoft.com/office/officeart/2005/8/layout/hierarchy2"/>
    <dgm:cxn modelId="{D75005B6-560F-4CCF-9613-DBC4076B9404}" type="presParOf" srcId="{F6696E11-0463-4CCE-B027-ADAD2C159048}" destId="{543470AB-817C-45C7-B8B8-9FE97286F49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2AA749-A6A0-4A3B-AA3F-968595570012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#5" csCatId="accent1" phldr="1"/>
      <dgm:spPr/>
      <dgm:t>
        <a:bodyPr/>
        <a:lstStyle/>
        <a:p>
          <a:endParaRPr lang="es-MX"/>
        </a:p>
      </dgm:t>
    </dgm:pt>
    <dgm:pt modelId="{A29411FD-4939-4038-B796-95EB19B1354D}">
      <dgm:prSet custT="1"/>
      <dgm:spPr/>
      <dgm:t>
        <a:bodyPr/>
        <a:lstStyle/>
        <a:p>
          <a:r>
            <a:rPr lang="en-US" sz="1800" dirty="0" smtClean="0"/>
            <a:t>COLONOSCOPIA 1-3 AÑOS POST POLIPECTOMIA</a:t>
          </a:r>
        </a:p>
        <a:p>
          <a:r>
            <a:rPr lang="en-US" sz="1800" b="1" dirty="0" smtClean="0"/>
            <a:t>&lt;1CM  --   &gt;</a:t>
          </a:r>
          <a:r>
            <a:rPr lang="en-US" sz="1800" b="1" dirty="0" smtClean="0">
              <a:sym typeface="Wingdings" pitchFamily="2" charset="2"/>
            </a:rPr>
            <a:t>1CM</a:t>
          </a:r>
          <a:endParaRPr lang="es-MX" sz="1800" b="1" dirty="0"/>
        </a:p>
      </dgm:t>
    </dgm:pt>
    <dgm:pt modelId="{AB81F0C6-40C1-47B7-A14D-2CA555FA3193}" type="parTrans" cxnId="{B1A8D09D-F70C-4D5F-8DE2-FA2CA9ECDC45}">
      <dgm:prSet/>
      <dgm:spPr/>
      <dgm:t>
        <a:bodyPr/>
        <a:lstStyle/>
        <a:p>
          <a:endParaRPr lang="es-MX" b="1"/>
        </a:p>
      </dgm:t>
    </dgm:pt>
    <dgm:pt modelId="{A5EEA033-6D5C-4E43-B6F0-13B3E5D279E1}" type="sibTrans" cxnId="{B1A8D09D-F70C-4D5F-8DE2-FA2CA9ECDC45}">
      <dgm:prSet/>
      <dgm:spPr/>
      <dgm:t>
        <a:bodyPr/>
        <a:lstStyle/>
        <a:p>
          <a:endParaRPr lang="es-MX" b="1"/>
        </a:p>
      </dgm:t>
    </dgm:pt>
    <dgm:pt modelId="{26E9280A-DDCF-4875-8252-03B22592C8B3}">
      <dgm:prSet custT="1"/>
      <dgm:spPr/>
      <dgm:t>
        <a:bodyPr/>
        <a:lstStyle/>
        <a:p>
          <a:pPr algn="ctr"/>
          <a:r>
            <a:rPr lang="en-US" sz="2000" dirty="0" err="1" smtClean="0">
              <a:sym typeface="Wingdings" pitchFamily="2" charset="2"/>
            </a:rPr>
            <a:t>Resultados</a:t>
          </a:r>
          <a:r>
            <a:rPr lang="en-US" sz="2000" dirty="0" smtClean="0">
              <a:sym typeface="Wingdings" pitchFamily="2" charset="2"/>
            </a:rPr>
            <a:t> </a:t>
          </a:r>
          <a:r>
            <a:rPr lang="en-US" sz="2000" dirty="0" err="1" smtClean="0">
              <a:sym typeface="Wingdings" pitchFamily="2" charset="2"/>
            </a:rPr>
            <a:t>normales</a:t>
          </a:r>
          <a:r>
            <a:rPr lang="en-US" sz="2000" dirty="0" smtClean="0">
              <a:sym typeface="Wingdings" pitchFamily="2" charset="2"/>
            </a:rPr>
            <a:t> </a:t>
          </a:r>
          <a:r>
            <a:rPr lang="en-US" sz="2000" dirty="0" err="1" smtClean="0">
              <a:sym typeface="Wingdings" pitchFamily="2" charset="2"/>
            </a:rPr>
            <a:t>cada</a:t>
          </a:r>
          <a:r>
            <a:rPr lang="en-US" sz="2000" dirty="0" smtClean="0">
              <a:sym typeface="Wingdings" pitchFamily="2" charset="2"/>
            </a:rPr>
            <a:t> 5 </a:t>
          </a:r>
          <a:r>
            <a:rPr lang="en-US" sz="2000" dirty="0" err="1" smtClean="0">
              <a:sym typeface="Wingdings" pitchFamily="2" charset="2"/>
            </a:rPr>
            <a:t>años</a:t>
          </a:r>
          <a:endParaRPr lang="es-MX" sz="2000" b="1" dirty="0"/>
        </a:p>
      </dgm:t>
    </dgm:pt>
    <dgm:pt modelId="{EE2E855F-FF4F-4599-A03F-EFE17FFF704A}" type="parTrans" cxnId="{00951907-02A8-4D9D-A4CC-C1F6ADC6000B}">
      <dgm:prSet/>
      <dgm:spPr/>
      <dgm:t>
        <a:bodyPr/>
        <a:lstStyle/>
        <a:p>
          <a:endParaRPr lang="es-MX" b="1"/>
        </a:p>
      </dgm:t>
    </dgm:pt>
    <dgm:pt modelId="{748BB60E-B8D2-4AEB-A04C-18856EED28D7}" type="sibTrans" cxnId="{00951907-02A8-4D9D-A4CC-C1F6ADC6000B}">
      <dgm:prSet/>
      <dgm:spPr/>
      <dgm:t>
        <a:bodyPr/>
        <a:lstStyle/>
        <a:p>
          <a:endParaRPr lang="es-MX" b="1"/>
        </a:p>
      </dgm:t>
    </dgm:pt>
    <dgm:pt modelId="{7C3E5B4D-84AF-48F3-B016-85E911904079}">
      <dgm:prSet phldrT="[Texto]" custT="1"/>
      <dgm:spPr/>
      <dgm:t>
        <a:bodyPr/>
        <a:lstStyle/>
        <a:p>
          <a:pPr algn="ctr"/>
          <a:r>
            <a:rPr lang="en-US" sz="1400" dirty="0" smtClean="0"/>
            <a:t>HISTORIA PERSONAL DE ADENOMAS: POLIPECTOMIA </a:t>
          </a:r>
          <a:endParaRPr lang="es-MX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C7782A-2642-483F-9942-9C75A27B289B}" type="sibTrans" cxnId="{09CC6BC9-7EA9-4DD1-9E9F-8A07831DE073}">
      <dgm:prSet/>
      <dgm:spPr/>
      <dgm:t>
        <a:bodyPr/>
        <a:lstStyle/>
        <a:p>
          <a:endParaRPr lang="es-MX" sz="1200" b="1"/>
        </a:p>
      </dgm:t>
    </dgm:pt>
    <dgm:pt modelId="{746DD1FB-3B68-4703-A0C2-8ED5719D12CE}" type="parTrans" cxnId="{09CC6BC9-7EA9-4DD1-9E9F-8A07831DE073}">
      <dgm:prSet/>
      <dgm:spPr/>
      <dgm:t>
        <a:bodyPr/>
        <a:lstStyle/>
        <a:p>
          <a:endParaRPr lang="es-MX" sz="1200" b="1"/>
        </a:p>
      </dgm:t>
    </dgm:pt>
    <dgm:pt modelId="{DA975103-1774-4BB8-9014-410F9291BD1C}" type="pres">
      <dgm:prSet presAssocID="{272AA749-A6A0-4A3B-AA3F-96859557001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A848AC-0431-4530-96B6-3115966522FE}" type="pres">
      <dgm:prSet presAssocID="{7C3E5B4D-84AF-48F3-B016-85E911904079}" presName="root1" presStyleCnt="0"/>
      <dgm:spPr/>
      <dgm:t>
        <a:bodyPr/>
        <a:lstStyle/>
        <a:p>
          <a:endParaRPr lang="es-MX"/>
        </a:p>
      </dgm:t>
    </dgm:pt>
    <dgm:pt modelId="{EE1322DD-9540-4E0E-8465-28E6399A4789}" type="pres">
      <dgm:prSet presAssocID="{7C3E5B4D-84AF-48F3-B016-85E911904079}" presName="LevelOneTextNode" presStyleLbl="node0" presStyleIdx="0" presStyleCnt="1" custScaleX="97748" custScaleY="217212" custLinFactNeighborX="-223" custLinFactNeighborY="-2451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6B4FF5C-99FF-4DEB-8997-0A1F8BFD158D}" type="pres">
      <dgm:prSet presAssocID="{7C3E5B4D-84AF-48F3-B016-85E911904079}" presName="level2hierChild" presStyleCnt="0"/>
      <dgm:spPr/>
      <dgm:t>
        <a:bodyPr/>
        <a:lstStyle/>
        <a:p>
          <a:endParaRPr lang="es-MX"/>
        </a:p>
      </dgm:t>
    </dgm:pt>
    <dgm:pt modelId="{B4B68A62-3E8D-4521-9423-889A4F1F92B7}" type="pres">
      <dgm:prSet presAssocID="{AB81F0C6-40C1-47B7-A14D-2CA555FA3193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D4BF36E9-9497-49CC-99A8-1EA972B6E1B6}" type="pres">
      <dgm:prSet presAssocID="{AB81F0C6-40C1-47B7-A14D-2CA555FA3193}" presName="connTx" presStyleLbl="parChTrans1D2" presStyleIdx="0" presStyleCnt="1"/>
      <dgm:spPr/>
      <dgm:t>
        <a:bodyPr/>
        <a:lstStyle/>
        <a:p>
          <a:endParaRPr lang="en-US"/>
        </a:p>
      </dgm:t>
    </dgm:pt>
    <dgm:pt modelId="{6AFBD671-1071-4875-A9B7-3BDFA18CC01B}" type="pres">
      <dgm:prSet presAssocID="{A29411FD-4939-4038-B796-95EB19B1354D}" presName="root2" presStyleCnt="0"/>
      <dgm:spPr/>
      <dgm:t>
        <a:bodyPr/>
        <a:lstStyle/>
        <a:p>
          <a:endParaRPr lang="es-MX"/>
        </a:p>
      </dgm:t>
    </dgm:pt>
    <dgm:pt modelId="{87C196D2-961B-4015-904E-2E5CA4A4EEEA}" type="pres">
      <dgm:prSet presAssocID="{A29411FD-4939-4038-B796-95EB19B1354D}" presName="LevelTwoTextNode" presStyleLbl="node2" presStyleIdx="0" presStyleCnt="1" custLinFactNeighborX="-5379" custLinFactNeighborY="-2372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9DBF487-C6A3-431C-8D4A-2CD8A156F6E8}" type="pres">
      <dgm:prSet presAssocID="{A29411FD-4939-4038-B796-95EB19B1354D}" presName="level3hierChild" presStyleCnt="0"/>
      <dgm:spPr/>
      <dgm:t>
        <a:bodyPr/>
        <a:lstStyle/>
        <a:p>
          <a:endParaRPr lang="es-MX"/>
        </a:p>
      </dgm:t>
    </dgm:pt>
    <dgm:pt modelId="{21961B85-02F9-4CB3-8489-3C05C85D40EE}" type="pres">
      <dgm:prSet presAssocID="{EE2E855F-FF4F-4599-A03F-EFE17FFF704A}" presName="conn2-1" presStyleLbl="parChTrans1D3" presStyleIdx="0" presStyleCnt="1"/>
      <dgm:spPr/>
      <dgm:t>
        <a:bodyPr/>
        <a:lstStyle/>
        <a:p>
          <a:endParaRPr lang="en-US"/>
        </a:p>
      </dgm:t>
    </dgm:pt>
    <dgm:pt modelId="{E7860518-2F4B-427F-A8FF-56DDC2E721E0}" type="pres">
      <dgm:prSet presAssocID="{EE2E855F-FF4F-4599-A03F-EFE17FFF704A}" presName="connTx" presStyleLbl="parChTrans1D3" presStyleIdx="0" presStyleCnt="1"/>
      <dgm:spPr/>
      <dgm:t>
        <a:bodyPr/>
        <a:lstStyle/>
        <a:p>
          <a:endParaRPr lang="en-US"/>
        </a:p>
      </dgm:t>
    </dgm:pt>
    <dgm:pt modelId="{F6696E11-0463-4CCE-B027-ADAD2C159048}" type="pres">
      <dgm:prSet presAssocID="{26E9280A-DDCF-4875-8252-03B22592C8B3}" presName="root2" presStyleCnt="0"/>
      <dgm:spPr/>
      <dgm:t>
        <a:bodyPr/>
        <a:lstStyle/>
        <a:p>
          <a:endParaRPr lang="es-MX"/>
        </a:p>
      </dgm:t>
    </dgm:pt>
    <dgm:pt modelId="{C560C9AF-55EB-491D-9F7A-B6B21E68ED03}" type="pres">
      <dgm:prSet presAssocID="{26E9280A-DDCF-4875-8252-03B22592C8B3}" presName="LevelTwoTextNode" presStyleLbl="node3" presStyleIdx="0" presStyleCnt="1" custScaleY="256324" custLinFactNeighborX="-9017" custLinFactNeighborY="-2372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43470AB-817C-45C7-B8B8-9FE97286F498}" type="pres">
      <dgm:prSet presAssocID="{26E9280A-DDCF-4875-8252-03B22592C8B3}" presName="level3hierChild" presStyleCnt="0"/>
      <dgm:spPr/>
      <dgm:t>
        <a:bodyPr/>
        <a:lstStyle/>
        <a:p>
          <a:endParaRPr lang="es-MX"/>
        </a:p>
      </dgm:t>
    </dgm:pt>
  </dgm:ptLst>
  <dgm:cxnLst>
    <dgm:cxn modelId="{E22A91B0-72BF-4E8F-8FD1-EFD4950262C9}" type="presOf" srcId="{AB81F0C6-40C1-47B7-A14D-2CA555FA3193}" destId="{B4B68A62-3E8D-4521-9423-889A4F1F92B7}" srcOrd="0" destOrd="0" presId="urn:microsoft.com/office/officeart/2005/8/layout/hierarchy2"/>
    <dgm:cxn modelId="{10A06F29-3956-4EAE-9ACE-56B4DF4A5A02}" type="presOf" srcId="{AB81F0C6-40C1-47B7-A14D-2CA555FA3193}" destId="{D4BF36E9-9497-49CC-99A8-1EA972B6E1B6}" srcOrd="1" destOrd="0" presId="urn:microsoft.com/office/officeart/2005/8/layout/hierarchy2"/>
    <dgm:cxn modelId="{FCA35D79-37D2-4A05-9EE7-84B61FEDEC65}" type="presOf" srcId="{26E9280A-DDCF-4875-8252-03B22592C8B3}" destId="{C560C9AF-55EB-491D-9F7A-B6B21E68ED03}" srcOrd="0" destOrd="0" presId="urn:microsoft.com/office/officeart/2005/8/layout/hierarchy2"/>
    <dgm:cxn modelId="{00951907-02A8-4D9D-A4CC-C1F6ADC6000B}" srcId="{A29411FD-4939-4038-B796-95EB19B1354D}" destId="{26E9280A-DDCF-4875-8252-03B22592C8B3}" srcOrd="0" destOrd="0" parTransId="{EE2E855F-FF4F-4599-A03F-EFE17FFF704A}" sibTransId="{748BB60E-B8D2-4AEB-A04C-18856EED28D7}"/>
    <dgm:cxn modelId="{09CC6BC9-7EA9-4DD1-9E9F-8A07831DE073}" srcId="{272AA749-A6A0-4A3B-AA3F-968595570012}" destId="{7C3E5B4D-84AF-48F3-B016-85E911904079}" srcOrd="0" destOrd="0" parTransId="{746DD1FB-3B68-4703-A0C2-8ED5719D12CE}" sibTransId="{9FC7782A-2642-483F-9942-9C75A27B289B}"/>
    <dgm:cxn modelId="{62BDF793-AE19-49A1-AA28-BFCAA1366DED}" type="presOf" srcId="{272AA749-A6A0-4A3B-AA3F-968595570012}" destId="{DA975103-1774-4BB8-9014-410F9291BD1C}" srcOrd="0" destOrd="0" presId="urn:microsoft.com/office/officeart/2005/8/layout/hierarchy2"/>
    <dgm:cxn modelId="{67C66076-1B57-4B5D-B2AF-967E7A8415B6}" type="presOf" srcId="{EE2E855F-FF4F-4599-A03F-EFE17FFF704A}" destId="{21961B85-02F9-4CB3-8489-3C05C85D40EE}" srcOrd="0" destOrd="0" presId="urn:microsoft.com/office/officeart/2005/8/layout/hierarchy2"/>
    <dgm:cxn modelId="{B1A8D09D-F70C-4D5F-8DE2-FA2CA9ECDC45}" srcId="{7C3E5B4D-84AF-48F3-B016-85E911904079}" destId="{A29411FD-4939-4038-B796-95EB19B1354D}" srcOrd="0" destOrd="0" parTransId="{AB81F0C6-40C1-47B7-A14D-2CA555FA3193}" sibTransId="{A5EEA033-6D5C-4E43-B6F0-13B3E5D279E1}"/>
    <dgm:cxn modelId="{052B0665-C3FF-4471-8E7A-9015F13C0AD7}" type="presOf" srcId="{7C3E5B4D-84AF-48F3-B016-85E911904079}" destId="{EE1322DD-9540-4E0E-8465-28E6399A4789}" srcOrd="0" destOrd="0" presId="urn:microsoft.com/office/officeart/2005/8/layout/hierarchy2"/>
    <dgm:cxn modelId="{8A56379A-39EF-4740-8313-C0ECA63EA857}" type="presOf" srcId="{A29411FD-4939-4038-B796-95EB19B1354D}" destId="{87C196D2-961B-4015-904E-2E5CA4A4EEEA}" srcOrd="0" destOrd="0" presId="urn:microsoft.com/office/officeart/2005/8/layout/hierarchy2"/>
    <dgm:cxn modelId="{5BE609BC-54FF-437A-92EB-CD0454FFAEAB}" type="presOf" srcId="{EE2E855F-FF4F-4599-A03F-EFE17FFF704A}" destId="{E7860518-2F4B-427F-A8FF-56DDC2E721E0}" srcOrd="1" destOrd="0" presId="urn:microsoft.com/office/officeart/2005/8/layout/hierarchy2"/>
    <dgm:cxn modelId="{CB7E489F-0746-44C4-8EE9-484F48266DF5}" type="presParOf" srcId="{DA975103-1774-4BB8-9014-410F9291BD1C}" destId="{E7A848AC-0431-4530-96B6-3115966522FE}" srcOrd="0" destOrd="0" presId="urn:microsoft.com/office/officeart/2005/8/layout/hierarchy2"/>
    <dgm:cxn modelId="{53144146-D535-409E-811B-86C8742A4547}" type="presParOf" srcId="{E7A848AC-0431-4530-96B6-3115966522FE}" destId="{EE1322DD-9540-4E0E-8465-28E6399A4789}" srcOrd="0" destOrd="0" presId="urn:microsoft.com/office/officeart/2005/8/layout/hierarchy2"/>
    <dgm:cxn modelId="{632D00C4-662C-455D-8CE6-C0199B9C06E7}" type="presParOf" srcId="{E7A848AC-0431-4530-96B6-3115966522FE}" destId="{B6B4FF5C-99FF-4DEB-8997-0A1F8BFD158D}" srcOrd="1" destOrd="0" presId="urn:microsoft.com/office/officeart/2005/8/layout/hierarchy2"/>
    <dgm:cxn modelId="{BB39DFBC-FF56-41E6-8D71-81BB52A37A5A}" type="presParOf" srcId="{B6B4FF5C-99FF-4DEB-8997-0A1F8BFD158D}" destId="{B4B68A62-3E8D-4521-9423-889A4F1F92B7}" srcOrd="0" destOrd="0" presId="urn:microsoft.com/office/officeart/2005/8/layout/hierarchy2"/>
    <dgm:cxn modelId="{6F76B41D-22AB-41A3-94E0-E805F3B91AF4}" type="presParOf" srcId="{B4B68A62-3E8D-4521-9423-889A4F1F92B7}" destId="{D4BF36E9-9497-49CC-99A8-1EA972B6E1B6}" srcOrd="0" destOrd="0" presId="urn:microsoft.com/office/officeart/2005/8/layout/hierarchy2"/>
    <dgm:cxn modelId="{1A9AB097-D41C-47F7-89EB-49B236195117}" type="presParOf" srcId="{B6B4FF5C-99FF-4DEB-8997-0A1F8BFD158D}" destId="{6AFBD671-1071-4875-A9B7-3BDFA18CC01B}" srcOrd="1" destOrd="0" presId="urn:microsoft.com/office/officeart/2005/8/layout/hierarchy2"/>
    <dgm:cxn modelId="{86F8319F-1506-41EE-A1FA-0C6A4BA6E14C}" type="presParOf" srcId="{6AFBD671-1071-4875-A9B7-3BDFA18CC01B}" destId="{87C196D2-961B-4015-904E-2E5CA4A4EEEA}" srcOrd="0" destOrd="0" presId="urn:microsoft.com/office/officeart/2005/8/layout/hierarchy2"/>
    <dgm:cxn modelId="{729AB29C-136E-49CF-87EA-7AE15CC08DDE}" type="presParOf" srcId="{6AFBD671-1071-4875-A9B7-3BDFA18CC01B}" destId="{39DBF487-C6A3-431C-8D4A-2CD8A156F6E8}" srcOrd="1" destOrd="0" presId="urn:microsoft.com/office/officeart/2005/8/layout/hierarchy2"/>
    <dgm:cxn modelId="{61BAB115-1AB5-4923-8698-3A1AFF736BBE}" type="presParOf" srcId="{39DBF487-C6A3-431C-8D4A-2CD8A156F6E8}" destId="{21961B85-02F9-4CB3-8489-3C05C85D40EE}" srcOrd="0" destOrd="0" presId="urn:microsoft.com/office/officeart/2005/8/layout/hierarchy2"/>
    <dgm:cxn modelId="{26814F1E-181A-4FC0-BA4C-B4ADA1D4D708}" type="presParOf" srcId="{21961B85-02F9-4CB3-8489-3C05C85D40EE}" destId="{E7860518-2F4B-427F-A8FF-56DDC2E721E0}" srcOrd="0" destOrd="0" presId="urn:microsoft.com/office/officeart/2005/8/layout/hierarchy2"/>
    <dgm:cxn modelId="{9DBF6E9D-4870-4778-BD78-CD7AD353CBD8}" type="presParOf" srcId="{39DBF487-C6A3-431C-8D4A-2CD8A156F6E8}" destId="{F6696E11-0463-4CCE-B027-ADAD2C159048}" srcOrd="1" destOrd="0" presId="urn:microsoft.com/office/officeart/2005/8/layout/hierarchy2"/>
    <dgm:cxn modelId="{50817231-91B2-4950-BDCF-194300A88079}" type="presParOf" srcId="{F6696E11-0463-4CCE-B027-ADAD2C159048}" destId="{C560C9AF-55EB-491D-9F7A-B6B21E68ED03}" srcOrd="0" destOrd="0" presId="urn:microsoft.com/office/officeart/2005/8/layout/hierarchy2"/>
    <dgm:cxn modelId="{D70D5430-A6A5-48AF-B14B-71667064428E}" type="presParOf" srcId="{F6696E11-0463-4CCE-B027-ADAD2C159048}" destId="{543470AB-817C-45C7-B8B8-9FE97286F49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2AA749-A6A0-4A3B-AA3F-968595570012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#5" csCatId="accent1" phldr="1"/>
      <dgm:spPr/>
      <dgm:t>
        <a:bodyPr/>
        <a:lstStyle/>
        <a:p>
          <a:endParaRPr lang="es-MX"/>
        </a:p>
      </dgm:t>
    </dgm:pt>
    <dgm:pt modelId="{A29411FD-4939-4038-B796-95EB19B1354D}">
      <dgm:prSet custT="1"/>
      <dgm:spPr/>
      <dgm:t>
        <a:bodyPr/>
        <a:lstStyle/>
        <a:p>
          <a:r>
            <a:rPr lang="en-US" sz="1800" dirty="0" smtClean="0"/>
            <a:t>COLONOSCOPIA A LOS 40 AÑÓS</a:t>
          </a:r>
          <a:endParaRPr lang="es-MX" sz="1800" b="1" dirty="0"/>
        </a:p>
      </dgm:t>
    </dgm:pt>
    <dgm:pt modelId="{AB81F0C6-40C1-47B7-A14D-2CA555FA3193}" type="parTrans" cxnId="{B1A8D09D-F70C-4D5F-8DE2-FA2CA9ECDC45}">
      <dgm:prSet/>
      <dgm:spPr/>
      <dgm:t>
        <a:bodyPr/>
        <a:lstStyle/>
        <a:p>
          <a:endParaRPr lang="es-MX" b="1"/>
        </a:p>
      </dgm:t>
    </dgm:pt>
    <dgm:pt modelId="{A5EEA033-6D5C-4E43-B6F0-13B3E5D279E1}" type="sibTrans" cxnId="{B1A8D09D-F70C-4D5F-8DE2-FA2CA9ECDC45}">
      <dgm:prSet/>
      <dgm:spPr/>
      <dgm:t>
        <a:bodyPr/>
        <a:lstStyle/>
        <a:p>
          <a:endParaRPr lang="es-MX" b="1"/>
        </a:p>
      </dgm:t>
    </dgm:pt>
    <dgm:pt modelId="{26E9280A-DDCF-4875-8252-03B22592C8B3}">
      <dgm:prSet custT="1"/>
      <dgm:spPr/>
      <dgm:t>
        <a:bodyPr/>
        <a:lstStyle/>
        <a:p>
          <a:pPr algn="ctr"/>
          <a:r>
            <a:rPr lang="en-US" sz="2000" dirty="0" err="1" smtClean="0">
              <a:sym typeface="Wingdings" pitchFamily="2" charset="2"/>
            </a:rPr>
            <a:t>Repetir</a:t>
          </a:r>
          <a:r>
            <a:rPr lang="en-US" sz="2000" dirty="0" smtClean="0">
              <a:sym typeface="Wingdings" pitchFamily="2" charset="2"/>
            </a:rPr>
            <a:t> </a:t>
          </a:r>
          <a:r>
            <a:rPr lang="en-US" sz="2000" dirty="0" err="1" smtClean="0">
              <a:sym typeface="Wingdings" pitchFamily="2" charset="2"/>
            </a:rPr>
            <a:t>cada</a:t>
          </a:r>
          <a:r>
            <a:rPr lang="en-US" sz="2000" dirty="0" smtClean="0">
              <a:sym typeface="Wingdings" pitchFamily="2" charset="2"/>
            </a:rPr>
            <a:t> 5 </a:t>
          </a:r>
          <a:r>
            <a:rPr lang="en-US" sz="2000" dirty="0" err="1" smtClean="0">
              <a:sym typeface="Wingdings" pitchFamily="2" charset="2"/>
            </a:rPr>
            <a:t>años</a:t>
          </a:r>
          <a:endParaRPr lang="es-MX" sz="2000" b="1" dirty="0"/>
        </a:p>
      </dgm:t>
    </dgm:pt>
    <dgm:pt modelId="{EE2E855F-FF4F-4599-A03F-EFE17FFF704A}" type="parTrans" cxnId="{00951907-02A8-4D9D-A4CC-C1F6ADC6000B}">
      <dgm:prSet/>
      <dgm:spPr/>
      <dgm:t>
        <a:bodyPr/>
        <a:lstStyle/>
        <a:p>
          <a:endParaRPr lang="es-MX" b="1"/>
        </a:p>
      </dgm:t>
    </dgm:pt>
    <dgm:pt modelId="{748BB60E-B8D2-4AEB-A04C-18856EED28D7}" type="sibTrans" cxnId="{00951907-02A8-4D9D-A4CC-C1F6ADC6000B}">
      <dgm:prSet/>
      <dgm:spPr/>
      <dgm:t>
        <a:bodyPr/>
        <a:lstStyle/>
        <a:p>
          <a:endParaRPr lang="es-MX" b="1"/>
        </a:p>
      </dgm:t>
    </dgm:pt>
    <dgm:pt modelId="{7C3E5B4D-84AF-48F3-B016-85E911904079}">
      <dgm:prSet phldrT="[Texto]" custT="1"/>
      <dgm:spPr/>
      <dgm:t>
        <a:bodyPr/>
        <a:lstStyle/>
        <a:p>
          <a:pPr algn="ctr"/>
          <a:r>
            <a:rPr lang="en-US" sz="1400" dirty="0" smtClean="0"/>
            <a:t>HISTORIA FAMILIAR DE ADENOMAS O CCR: </a:t>
          </a:r>
          <a:endParaRPr lang="es-MX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C7782A-2642-483F-9942-9C75A27B289B}" type="sibTrans" cxnId="{09CC6BC9-7EA9-4DD1-9E9F-8A07831DE073}">
      <dgm:prSet/>
      <dgm:spPr/>
      <dgm:t>
        <a:bodyPr/>
        <a:lstStyle/>
        <a:p>
          <a:endParaRPr lang="es-MX" sz="1200" b="1"/>
        </a:p>
      </dgm:t>
    </dgm:pt>
    <dgm:pt modelId="{746DD1FB-3B68-4703-A0C2-8ED5719D12CE}" type="parTrans" cxnId="{09CC6BC9-7EA9-4DD1-9E9F-8A07831DE073}">
      <dgm:prSet/>
      <dgm:spPr/>
      <dgm:t>
        <a:bodyPr/>
        <a:lstStyle/>
        <a:p>
          <a:endParaRPr lang="es-MX" sz="1200" b="1"/>
        </a:p>
      </dgm:t>
    </dgm:pt>
    <dgm:pt modelId="{DA975103-1774-4BB8-9014-410F9291BD1C}" type="pres">
      <dgm:prSet presAssocID="{272AA749-A6A0-4A3B-AA3F-96859557001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A848AC-0431-4530-96B6-3115966522FE}" type="pres">
      <dgm:prSet presAssocID="{7C3E5B4D-84AF-48F3-B016-85E911904079}" presName="root1" presStyleCnt="0"/>
      <dgm:spPr/>
      <dgm:t>
        <a:bodyPr/>
        <a:lstStyle/>
        <a:p>
          <a:endParaRPr lang="es-MX"/>
        </a:p>
      </dgm:t>
    </dgm:pt>
    <dgm:pt modelId="{EE1322DD-9540-4E0E-8465-28E6399A4789}" type="pres">
      <dgm:prSet presAssocID="{7C3E5B4D-84AF-48F3-B016-85E911904079}" presName="LevelOneTextNode" presStyleLbl="node0" presStyleIdx="0" presStyleCnt="1" custScaleX="97748" custScaleY="217212" custLinFactNeighborX="-223" custLinFactNeighborY="-2451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6B4FF5C-99FF-4DEB-8997-0A1F8BFD158D}" type="pres">
      <dgm:prSet presAssocID="{7C3E5B4D-84AF-48F3-B016-85E911904079}" presName="level2hierChild" presStyleCnt="0"/>
      <dgm:spPr/>
      <dgm:t>
        <a:bodyPr/>
        <a:lstStyle/>
        <a:p>
          <a:endParaRPr lang="es-MX"/>
        </a:p>
      </dgm:t>
    </dgm:pt>
    <dgm:pt modelId="{B4B68A62-3E8D-4521-9423-889A4F1F92B7}" type="pres">
      <dgm:prSet presAssocID="{AB81F0C6-40C1-47B7-A14D-2CA555FA3193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D4BF36E9-9497-49CC-99A8-1EA972B6E1B6}" type="pres">
      <dgm:prSet presAssocID="{AB81F0C6-40C1-47B7-A14D-2CA555FA3193}" presName="connTx" presStyleLbl="parChTrans1D2" presStyleIdx="0" presStyleCnt="1"/>
      <dgm:spPr/>
      <dgm:t>
        <a:bodyPr/>
        <a:lstStyle/>
        <a:p>
          <a:endParaRPr lang="en-US"/>
        </a:p>
      </dgm:t>
    </dgm:pt>
    <dgm:pt modelId="{6AFBD671-1071-4875-A9B7-3BDFA18CC01B}" type="pres">
      <dgm:prSet presAssocID="{A29411FD-4939-4038-B796-95EB19B1354D}" presName="root2" presStyleCnt="0"/>
      <dgm:spPr/>
      <dgm:t>
        <a:bodyPr/>
        <a:lstStyle/>
        <a:p>
          <a:endParaRPr lang="es-MX"/>
        </a:p>
      </dgm:t>
    </dgm:pt>
    <dgm:pt modelId="{87C196D2-961B-4015-904E-2E5CA4A4EEEA}" type="pres">
      <dgm:prSet presAssocID="{A29411FD-4939-4038-B796-95EB19B1354D}" presName="LevelTwoTextNode" presStyleLbl="node2" presStyleIdx="0" presStyleCnt="1" custLinFactNeighborX="-5379" custLinFactNeighborY="-2372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9DBF487-C6A3-431C-8D4A-2CD8A156F6E8}" type="pres">
      <dgm:prSet presAssocID="{A29411FD-4939-4038-B796-95EB19B1354D}" presName="level3hierChild" presStyleCnt="0"/>
      <dgm:spPr/>
      <dgm:t>
        <a:bodyPr/>
        <a:lstStyle/>
        <a:p>
          <a:endParaRPr lang="es-MX"/>
        </a:p>
      </dgm:t>
    </dgm:pt>
    <dgm:pt modelId="{21961B85-02F9-4CB3-8489-3C05C85D40EE}" type="pres">
      <dgm:prSet presAssocID="{EE2E855F-FF4F-4599-A03F-EFE17FFF704A}" presName="conn2-1" presStyleLbl="parChTrans1D3" presStyleIdx="0" presStyleCnt="1"/>
      <dgm:spPr/>
      <dgm:t>
        <a:bodyPr/>
        <a:lstStyle/>
        <a:p>
          <a:endParaRPr lang="en-US"/>
        </a:p>
      </dgm:t>
    </dgm:pt>
    <dgm:pt modelId="{E7860518-2F4B-427F-A8FF-56DDC2E721E0}" type="pres">
      <dgm:prSet presAssocID="{EE2E855F-FF4F-4599-A03F-EFE17FFF704A}" presName="connTx" presStyleLbl="parChTrans1D3" presStyleIdx="0" presStyleCnt="1"/>
      <dgm:spPr/>
      <dgm:t>
        <a:bodyPr/>
        <a:lstStyle/>
        <a:p>
          <a:endParaRPr lang="en-US"/>
        </a:p>
      </dgm:t>
    </dgm:pt>
    <dgm:pt modelId="{F6696E11-0463-4CCE-B027-ADAD2C159048}" type="pres">
      <dgm:prSet presAssocID="{26E9280A-DDCF-4875-8252-03B22592C8B3}" presName="root2" presStyleCnt="0"/>
      <dgm:spPr/>
      <dgm:t>
        <a:bodyPr/>
        <a:lstStyle/>
        <a:p>
          <a:endParaRPr lang="es-MX"/>
        </a:p>
      </dgm:t>
    </dgm:pt>
    <dgm:pt modelId="{C560C9AF-55EB-491D-9F7A-B6B21E68ED03}" type="pres">
      <dgm:prSet presAssocID="{26E9280A-DDCF-4875-8252-03B22592C8B3}" presName="LevelTwoTextNode" presStyleLbl="node3" presStyleIdx="0" presStyleCnt="1" custScaleY="256324" custLinFactNeighborX="-9017" custLinFactNeighborY="-2372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43470AB-817C-45C7-B8B8-9FE97286F498}" type="pres">
      <dgm:prSet presAssocID="{26E9280A-DDCF-4875-8252-03B22592C8B3}" presName="level3hierChild" presStyleCnt="0"/>
      <dgm:spPr/>
      <dgm:t>
        <a:bodyPr/>
        <a:lstStyle/>
        <a:p>
          <a:endParaRPr lang="es-MX"/>
        </a:p>
      </dgm:t>
    </dgm:pt>
  </dgm:ptLst>
  <dgm:cxnLst>
    <dgm:cxn modelId="{09CC6BC9-7EA9-4DD1-9E9F-8A07831DE073}" srcId="{272AA749-A6A0-4A3B-AA3F-968595570012}" destId="{7C3E5B4D-84AF-48F3-B016-85E911904079}" srcOrd="0" destOrd="0" parTransId="{746DD1FB-3B68-4703-A0C2-8ED5719D12CE}" sibTransId="{9FC7782A-2642-483F-9942-9C75A27B289B}"/>
    <dgm:cxn modelId="{B87F5743-AF53-47E2-A9FF-BD153FBBD20C}" type="presOf" srcId="{AB81F0C6-40C1-47B7-A14D-2CA555FA3193}" destId="{B4B68A62-3E8D-4521-9423-889A4F1F92B7}" srcOrd="0" destOrd="0" presId="urn:microsoft.com/office/officeart/2005/8/layout/hierarchy2"/>
    <dgm:cxn modelId="{F7358A9A-F3EF-4CB1-8D4C-AB521BB25BD0}" type="presOf" srcId="{A29411FD-4939-4038-B796-95EB19B1354D}" destId="{87C196D2-961B-4015-904E-2E5CA4A4EEEA}" srcOrd="0" destOrd="0" presId="urn:microsoft.com/office/officeart/2005/8/layout/hierarchy2"/>
    <dgm:cxn modelId="{7EBDDCEA-B0BD-487C-AF36-E94ADDB29EE3}" type="presOf" srcId="{AB81F0C6-40C1-47B7-A14D-2CA555FA3193}" destId="{D4BF36E9-9497-49CC-99A8-1EA972B6E1B6}" srcOrd="1" destOrd="0" presId="urn:microsoft.com/office/officeart/2005/8/layout/hierarchy2"/>
    <dgm:cxn modelId="{FC9B0153-2668-4F41-B65F-A6966DCE6DF4}" type="presOf" srcId="{7C3E5B4D-84AF-48F3-B016-85E911904079}" destId="{EE1322DD-9540-4E0E-8465-28E6399A4789}" srcOrd="0" destOrd="0" presId="urn:microsoft.com/office/officeart/2005/8/layout/hierarchy2"/>
    <dgm:cxn modelId="{AC52FCC3-FC37-470F-92A3-E16156F98090}" type="presOf" srcId="{26E9280A-DDCF-4875-8252-03B22592C8B3}" destId="{C560C9AF-55EB-491D-9F7A-B6B21E68ED03}" srcOrd="0" destOrd="0" presId="urn:microsoft.com/office/officeart/2005/8/layout/hierarchy2"/>
    <dgm:cxn modelId="{38206CD3-242B-473B-A48E-6B4597756180}" type="presOf" srcId="{EE2E855F-FF4F-4599-A03F-EFE17FFF704A}" destId="{E7860518-2F4B-427F-A8FF-56DDC2E721E0}" srcOrd="1" destOrd="0" presId="urn:microsoft.com/office/officeart/2005/8/layout/hierarchy2"/>
    <dgm:cxn modelId="{2668671C-015C-4238-9F33-0D3D9547020D}" type="presOf" srcId="{272AA749-A6A0-4A3B-AA3F-968595570012}" destId="{DA975103-1774-4BB8-9014-410F9291BD1C}" srcOrd="0" destOrd="0" presId="urn:microsoft.com/office/officeart/2005/8/layout/hierarchy2"/>
    <dgm:cxn modelId="{38AE6DA9-BAAC-4556-B29C-09978200C863}" type="presOf" srcId="{EE2E855F-FF4F-4599-A03F-EFE17FFF704A}" destId="{21961B85-02F9-4CB3-8489-3C05C85D40EE}" srcOrd="0" destOrd="0" presId="urn:microsoft.com/office/officeart/2005/8/layout/hierarchy2"/>
    <dgm:cxn modelId="{B1A8D09D-F70C-4D5F-8DE2-FA2CA9ECDC45}" srcId="{7C3E5B4D-84AF-48F3-B016-85E911904079}" destId="{A29411FD-4939-4038-B796-95EB19B1354D}" srcOrd="0" destOrd="0" parTransId="{AB81F0C6-40C1-47B7-A14D-2CA555FA3193}" sibTransId="{A5EEA033-6D5C-4E43-B6F0-13B3E5D279E1}"/>
    <dgm:cxn modelId="{00951907-02A8-4D9D-A4CC-C1F6ADC6000B}" srcId="{A29411FD-4939-4038-B796-95EB19B1354D}" destId="{26E9280A-DDCF-4875-8252-03B22592C8B3}" srcOrd="0" destOrd="0" parTransId="{EE2E855F-FF4F-4599-A03F-EFE17FFF704A}" sibTransId="{748BB60E-B8D2-4AEB-A04C-18856EED28D7}"/>
    <dgm:cxn modelId="{2C6F7815-32D8-4E58-8B7B-B757D36207BA}" type="presParOf" srcId="{DA975103-1774-4BB8-9014-410F9291BD1C}" destId="{E7A848AC-0431-4530-96B6-3115966522FE}" srcOrd="0" destOrd="0" presId="urn:microsoft.com/office/officeart/2005/8/layout/hierarchy2"/>
    <dgm:cxn modelId="{DEBF4CA1-DDB2-4829-8B02-F53CDA402F07}" type="presParOf" srcId="{E7A848AC-0431-4530-96B6-3115966522FE}" destId="{EE1322DD-9540-4E0E-8465-28E6399A4789}" srcOrd="0" destOrd="0" presId="urn:microsoft.com/office/officeart/2005/8/layout/hierarchy2"/>
    <dgm:cxn modelId="{DA5A71C1-C294-4430-9045-4BAD78152A57}" type="presParOf" srcId="{E7A848AC-0431-4530-96B6-3115966522FE}" destId="{B6B4FF5C-99FF-4DEB-8997-0A1F8BFD158D}" srcOrd="1" destOrd="0" presId="urn:microsoft.com/office/officeart/2005/8/layout/hierarchy2"/>
    <dgm:cxn modelId="{2B4877DB-885A-4D03-AEBC-CA02D1B7D3B7}" type="presParOf" srcId="{B6B4FF5C-99FF-4DEB-8997-0A1F8BFD158D}" destId="{B4B68A62-3E8D-4521-9423-889A4F1F92B7}" srcOrd="0" destOrd="0" presId="urn:microsoft.com/office/officeart/2005/8/layout/hierarchy2"/>
    <dgm:cxn modelId="{DACD17B9-C4FE-4AE4-B611-C0A100CA61D9}" type="presParOf" srcId="{B4B68A62-3E8D-4521-9423-889A4F1F92B7}" destId="{D4BF36E9-9497-49CC-99A8-1EA972B6E1B6}" srcOrd="0" destOrd="0" presId="urn:microsoft.com/office/officeart/2005/8/layout/hierarchy2"/>
    <dgm:cxn modelId="{85A4D89F-05EB-4AF4-866A-E64219EAD69E}" type="presParOf" srcId="{B6B4FF5C-99FF-4DEB-8997-0A1F8BFD158D}" destId="{6AFBD671-1071-4875-A9B7-3BDFA18CC01B}" srcOrd="1" destOrd="0" presId="urn:microsoft.com/office/officeart/2005/8/layout/hierarchy2"/>
    <dgm:cxn modelId="{FF23EC6D-A3C4-40B3-8C5F-E166DE0D8ED5}" type="presParOf" srcId="{6AFBD671-1071-4875-A9B7-3BDFA18CC01B}" destId="{87C196D2-961B-4015-904E-2E5CA4A4EEEA}" srcOrd="0" destOrd="0" presId="urn:microsoft.com/office/officeart/2005/8/layout/hierarchy2"/>
    <dgm:cxn modelId="{C649918E-8EE0-4893-ACDE-0ED5012BE953}" type="presParOf" srcId="{6AFBD671-1071-4875-A9B7-3BDFA18CC01B}" destId="{39DBF487-C6A3-431C-8D4A-2CD8A156F6E8}" srcOrd="1" destOrd="0" presId="urn:microsoft.com/office/officeart/2005/8/layout/hierarchy2"/>
    <dgm:cxn modelId="{F535009A-E1FA-4D24-9DB1-8C9FBFAA58A1}" type="presParOf" srcId="{39DBF487-C6A3-431C-8D4A-2CD8A156F6E8}" destId="{21961B85-02F9-4CB3-8489-3C05C85D40EE}" srcOrd="0" destOrd="0" presId="urn:microsoft.com/office/officeart/2005/8/layout/hierarchy2"/>
    <dgm:cxn modelId="{0B0D8F0F-D0DA-4959-B93F-0E0407BC8EA1}" type="presParOf" srcId="{21961B85-02F9-4CB3-8489-3C05C85D40EE}" destId="{E7860518-2F4B-427F-A8FF-56DDC2E721E0}" srcOrd="0" destOrd="0" presId="urn:microsoft.com/office/officeart/2005/8/layout/hierarchy2"/>
    <dgm:cxn modelId="{E355AA77-5543-4F80-B8F6-537638D82C23}" type="presParOf" srcId="{39DBF487-C6A3-431C-8D4A-2CD8A156F6E8}" destId="{F6696E11-0463-4CCE-B027-ADAD2C159048}" srcOrd="1" destOrd="0" presId="urn:microsoft.com/office/officeart/2005/8/layout/hierarchy2"/>
    <dgm:cxn modelId="{8FB3CE58-E719-44A7-B2EA-384C61BFC29B}" type="presParOf" srcId="{F6696E11-0463-4CCE-B027-ADAD2C159048}" destId="{C560C9AF-55EB-491D-9F7A-B6B21E68ED03}" srcOrd="0" destOrd="0" presId="urn:microsoft.com/office/officeart/2005/8/layout/hierarchy2"/>
    <dgm:cxn modelId="{5339BCEB-7374-43F5-8176-B577C3C7A9D6}" type="presParOf" srcId="{F6696E11-0463-4CCE-B027-ADAD2C159048}" destId="{543470AB-817C-45C7-B8B8-9FE97286F49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2AA749-A6A0-4A3B-AA3F-968595570012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#5" csCatId="accent1" phldr="1"/>
      <dgm:spPr/>
      <dgm:t>
        <a:bodyPr/>
        <a:lstStyle/>
        <a:p>
          <a:endParaRPr lang="es-MX"/>
        </a:p>
      </dgm:t>
    </dgm:pt>
    <dgm:pt modelId="{A29411FD-4939-4038-B796-95EB19B1354D}">
      <dgm:prSet custT="1"/>
      <dgm:spPr/>
      <dgm:t>
        <a:bodyPr/>
        <a:lstStyle/>
        <a:p>
          <a:r>
            <a:rPr lang="en-US" sz="1800" dirty="0" smtClean="0"/>
            <a:t>COLONOSCOPIA A LOS 7-8 AÑOS DE DX</a:t>
          </a:r>
          <a:endParaRPr lang="es-MX" sz="1800" b="1" dirty="0"/>
        </a:p>
      </dgm:t>
    </dgm:pt>
    <dgm:pt modelId="{AB81F0C6-40C1-47B7-A14D-2CA555FA3193}" type="parTrans" cxnId="{B1A8D09D-F70C-4D5F-8DE2-FA2CA9ECDC45}">
      <dgm:prSet/>
      <dgm:spPr/>
      <dgm:t>
        <a:bodyPr/>
        <a:lstStyle/>
        <a:p>
          <a:endParaRPr lang="es-MX" b="1"/>
        </a:p>
      </dgm:t>
    </dgm:pt>
    <dgm:pt modelId="{A5EEA033-6D5C-4E43-B6F0-13B3E5D279E1}" type="sibTrans" cxnId="{B1A8D09D-F70C-4D5F-8DE2-FA2CA9ECDC45}">
      <dgm:prSet/>
      <dgm:spPr/>
      <dgm:t>
        <a:bodyPr/>
        <a:lstStyle/>
        <a:p>
          <a:endParaRPr lang="es-MX" b="1"/>
        </a:p>
      </dgm:t>
    </dgm:pt>
    <dgm:pt modelId="{26E9280A-DDCF-4875-8252-03B22592C8B3}">
      <dgm:prSet custT="1"/>
      <dgm:spPr/>
      <dgm:t>
        <a:bodyPr/>
        <a:lstStyle/>
        <a:p>
          <a:pPr algn="ctr"/>
          <a:r>
            <a:rPr lang="en-US" sz="2000" dirty="0" smtClean="0">
              <a:sym typeface="Wingdings" pitchFamily="2" charset="2"/>
            </a:rPr>
            <a:t>TOMA DE BIOPSIAS CADA 10 CM Y REPETIR ANUAL O BI-ANUAL</a:t>
          </a:r>
          <a:endParaRPr lang="es-MX" sz="2000" b="1" dirty="0"/>
        </a:p>
      </dgm:t>
    </dgm:pt>
    <dgm:pt modelId="{EE2E855F-FF4F-4599-A03F-EFE17FFF704A}" type="parTrans" cxnId="{00951907-02A8-4D9D-A4CC-C1F6ADC6000B}">
      <dgm:prSet/>
      <dgm:spPr/>
      <dgm:t>
        <a:bodyPr/>
        <a:lstStyle/>
        <a:p>
          <a:endParaRPr lang="es-MX" b="1"/>
        </a:p>
      </dgm:t>
    </dgm:pt>
    <dgm:pt modelId="{748BB60E-B8D2-4AEB-A04C-18856EED28D7}" type="sibTrans" cxnId="{00951907-02A8-4D9D-A4CC-C1F6ADC6000B}">
      <dgm:prSet/>
      <dgm:spPr/>
      <dgm:t>
        <a:bodyPr/>
        <a:lstStyle/>
        <a:p>
          <a:endParaRPr lang="es-MX" b="1"/>
        </a:p>
      </dgm:t>
    </dgm:pt>
    <dgm:pt modelId="{7C3E5B4D-84AF-48F3-B016-85E911904079}">
      <dgm:prSet phldrT="[Texto]" custT="1"/>
      <dgm:spPr/>
      <dgm:t>
        <a:bodyPr/>
        <a:lstStyle/>
        <a:p>
          <a:pPr algn="ctr"/>
          <a:r>
            <a:rPr lang="en-US" sz="1400" dirty="0" smtClean="0"/>
            <a:t>HISTORIA  DE  CUCI O CROHN: </a:t>
          </a:r>
          <a:endParaRPr lang="es-MX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C7782A-2642-483F-9942-9C75A27B289B}" type="sibTrans" cxnId="{09CC6BC9-7EA9-4DD1-9E9F-8A07831DE073}">
      <dgm:prSet/>
      <dgm:spPr/>
      <dgm:t>
        <a:bodyPr/>
        <a:lstStyle/>
        <a:p>
          <a:endParaRPr lang="es-MX" sz="1200" b="1"/>
        </a:p>
      </dgm:t>
    </dgm:pt>
    <dgm:pt modelId="{746DD1FB-3B68-4703-A0C2-8ED5719D12CE}" type="parTrans" cxnId="{09CC6BC9-7EA9-4DD1-9E9F-8A07831DE073}">
      <dgm:prSet/>
      <dgm:spPr/>
      <dgm:t>
        <a:bodyPr/>
        <a:lstStyle/>
        <a:p>
          <a:endParaRPr lang="es-MX" sz="1200" b="1"/>
        </a:p>
      </dgm:t>
    </dgm:pt>
    <dgm:pt modelId="{DA975103-1774-4BB8-9014-410F9291BD1C}" type="pres">
      <dgm:prSet presAssocID="{272AA749-A6A0-4A3B-AA3F-96859557001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A848AC-0431-4530-96B6-3115966522FE}" type="pres">
      <dgm:prSet presAssocID="{7C3E5B4D-84AF-48F3-B016-85E911904079}" presName="root1" presStyleCnt="0"/>
      <dgm:spPr/>
      <dgm:t>
        <a:bodyPr/>
        <a:lstStyle/>
        <a:p>
          <a:endParaRPr lang="es-MX"/>
        </a:p>
      </dgm:t>
    </dgm:pt>
    <dgm:pt modelId="{EE1322DD-9540-4E0E-8465-28E6399A4789}" type="pres">
      <dgm:prSet presAssocID="{7C3E5B4D-84AF-48F3-B016-85E911904079}" presName="LevelOneTextNode" presStyleLbl="node0" presStyleIdx="0" presStyleCnt="1" custScaleX="97748" custScaleY="217212" custLinFactNeighborX="-223" custLinFactNeighborY="-2451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6B4FF5C-99FF-4DEB-8997-0A1F8BFD158D}" type="pres">
      <dgm:prSet presAssocID="{7C3E5B4D-84AF-48F3-B016-85E911904079}" presName="level2hierChild" presStyleCnt="0"/>
      <dgm:spPr/>
      <dgm:t>
        <a:bodyPr/>
        <a:lstStyle/>
        <a:p>
          <a:endParaRPr lang="es-MX"/>
        </a:p>
      </dgm:t>
    </dgm:pt>
    <dgm:pt modelId="{B4B68A62-3E8D-4521-9423-889A4F1F92B7}" type="pres">
      <dgm:prSet presAssocID="{AB81F0C6-40C1-47B7-A14D-2CA555FA3193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D4BF36E9-9497-49CC-99A8-1EA972B6E1B6}" type="pres">
      <dgm:prSet presAssocID="{AB81F0C6-40C1-47B7-A14D-2CA555FA3193}" presName="connTx" presStyleLbl="parChTrans1D2" presStyleIdx="0" presStyleCnt="1"/>
      <dgm:spPr/>
      <dgm:t>
        <a:bodyPr/>
        <a:lstStyle/>
        <a:p>
          <a:endParaRPr lang="en-US"/>
        </a:p>
      </dgm:t>
    </dgm:pt>
    <dgm:pt modelId="{6AFBD671-1071-4875-A9B7-3BDFA18CC01B}" type="pres">
      <dgm:prSet presAssocID="{A29411FD-4939-4038-B796-95EB19B1354D}" presName="root2" presStyleCnt="0"/>
      <dgm:spPr/>
      <dgm:t>
        <a:bodyPr/>
        <a:lstStyle/>
        <a:p>
          <a:endParaRPr lang="es-MX"/>
        </a:p>
      </dgm:t>
    </dgm:pt>
    <dgm:pt modelId="{87C196D2-961B-4015-904E-2E5CA4A4EEEA}" type="pres">
      <dgm:prSet presAssocID="{A29411FD-4939-4038-B796-95EB19B1354D}" presName="LevelTwoTextNode" presStyleLbl="node2" presStyleIdx="0" presStyleCnt="1" custLinFactNeighborX="-5379" custLinFactNeighborY="-2372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9DBF487-C6A3-431C-8D4A-2CD8A156F6E8}" type="pres">
      <dgm:prSet presAssocID="{A29411FD-4939-4038-B796-95EB19B1354D}" presName="level3hierChild" presStyleCnt="0"/>
      <dgm:spPr/>
      <dgm:t>
        <a:bodyPr/>
        <a:lstStyle/>
        <a:p>
          <a:endParaRPr lang="es-MX"/>
        </a:p>
      </dgm:t>
    </dgm:pt>
    <dgm:pt modelId="{21961B85-02F9-4CB3-8489-3C05C85D40EE}" type="pres">
      <dgm:prSet presAssocID="{EE2E855F-FF4F-4599-A03F-EFE17FFF704A}" presName="conn2-1" presStyleLbl="parChTrans1D3" presStyleIdx="0" presStyleCnt="1"/>
      <dgm:spPr/>
      <dgm:t>
        <a:bodyPr/>
        <a:lstStyle/>
        <a:p>
          <a:endParaRPr lang="en-US"/>
        </a:p>
      </dgm:t>
    </dgm:pt>
    <dgm:pt modelId="{E7860518-2F4B-427F-A8FF-56DDC2E721E0}" type="pres">
      <dgm:prSet presAssocID="{EE2E855F-FF4F-4599-A03F-EFE17FFF704A}" presName="connTx" presStyleLbl="parChTrans1D3" presStyleIdx="0" presStyleCnt="1"/>
      <dgm:spPr/>
      <dgm:t>
        <a:bodyPr/>
        <a:lstStyle/>
        <a:p>
          <a:endParaRPr lang="en-US"/>
        </a:p>
      </dgm:t>
    </dgm:pt>
    <dgm:pt modelId="{F6696E11-0463-4CCE-B027-ADAD2C159048}" type="pres">
      <dgm:prSet presAssocID="{26E9280A-DDCF-4875-8252-03B22592C8B3}" presName="root2" presStyleCnt="0"/>
      <dgm:spPr/>
      <dgm:t>
        <a:bodyPr/>
        <a:lstStyle/>
        <a:p>
          <a:endParaRPr lang="es-MX"/>
        </a:p>
      </dgm:t>
    </dgm:pt>
    <dgm:pt modelId="{C560C9AF-55EB-491D-9F7A-B6B21E68ED03}" type="pres">
      <dgm:prSet presAssocID="{26E9280A-DDCF-4875-8252-03B22592C8B3}" presName="LevelTwoTextNode" presStyleLbl="node3" presStyleIdx="0" presStyleCnt="1" custScaleY="256324" custLinFactNeighborX="-9017" custLinFactNeighborY="-2372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43470AB-817C-45C7-B8B8-9FE97286F498}" type="pres">
      <dgm:prSet presAssocID="{26E9280A-DDCF-4875-8252-03B22592C8B3}" presName="level3hierChild" presStyleCnt="0"/>
      <dgm:spPr/>
      <dgm:t>
        <a:bodyPr/>
        <a:lstStyle/>
        <a:p>
          <a:endParaRPr lang="es-MX"/>
        </a:p>
      </dgm:t>
    </dgm:pt>
  </dgm:ptLst>
  <dgm:cxnLst>
    <dgm:cxn modelId="{09CC6BC9-7EA9-4DD1-9E9F-8A07831DE073}" srcId="{272AA749-A6A0-4A3B-AA3F-968595570012}" destId="{7C3E5B4D-84AF-48F3-B016-85E911904079}" srcOrd="0" destOrd="0" parTransId="{746DD1FB-3B68-4703-A0C2-8ED5719D12CE}" sibTransId="{9FC7782A-2642-483F-9942-9C75A27B289B}"/>
    <dgm:cxn modelId="{4246F2DB-1C5D-4E98-9363-9F13F19B54E1}" type="presOf" srcId="{7C3E5B4D-84AF-48F3-B016-85E911904079}" destId="{EE1322DD-9540-4E0E-8465-28E6399A4789}" srcOrd="0" destOrd="0" presId="urn:microsoft.com/office/officeart/2005/8/layout/hierarchy2"/>
    <dgm:cxn modelId="{0A4C9854-9589-4DBF-8CE0-A0743050963F}" type="presOf" srcId="{EE2E855F-FF4F-4599-A03F-EFE17FFF704A}" destId="{E7860518-2F4B-427F-A8FF-56DDC2E721E0}" srcOrd="1" destOrd="0" presId="urn:microsoft.com/office/officeart/2005/8/layout/hierarchy2"/>
    <dgm:cxn modelId="{37FEEAF6-1B84-40B4-B3F3-0A6D90B5D188}" type="presOf" srcId="{26E9280A-DDCF-4875-8252-03B22592C8B3}" destId="{C560C9AF-55EB-491D-9F7A-B6B21E68ED03}" srcOrd="0" destOrd="0" presId="urn:microsoft.com/office/officeart/2005/8/layout/hierarchy2"/>
    <dgm:cxn modelId="{4454E2A1-BBB0-494B-98EE-215A64E3D144}" type="presOf" srcId="{A29411FD-4939-4038-B796-95EB19B1354D}" destId="{87C196D2-961B-4015-904E-2E5CA4A4EEEA}" srcOrd="0" destOrd="0" presId="urn:microsoft.com/office/officeart/2005/8/layout/hierarchy2"/>
    <dgm:cxn modelId="{9A50569C-B01D-4CB8-92C9-5E6FB19BF192}" type="presOf" srcId="{AB81F0C6-40C1-47B7-A14D-2CA555FA3193}" destId="{B4B68A62-3E8D-4521-9423-889A4F1F92B7}" srcOrd="0" destOrd="0" presId="urn:microsoft.com/office/officeart/2005/8/layout/hierarchy2"/>
    <dgm:cxn modelId="{1900AFE1-9AD9-43FE-A6E4-DB0F286770D5}" type="presOf" srcId="{EE2E855F-FF4F-4599-A03F-EFE17FFF704A}" destId="{21961B85-02F9-4CB3-8489-3C05C85D40EE}" srcOrd="0" destOrd="0" presId="urn:microsoft.com/office/officeart/2005/8/layout/hierarchy2"/>
    <dgm:cxn modelId="{38F88E46-2C68-4855-9CAC-922ACF39F358}" type="presOf" srcId="{AB81F0C6-40C1-47B7-A14D-2CA555FA3193}" destId="{D4BF36E9-9497-49CC-99A8-1EA972B6E1B6}" srcOrd="1" destOrd="0" presId="urn:microsoft.com/office/officeart/2005/8/layout/hierarchy2"/>
    <dgm:cxn modelId="{B1A8D09D-F70C-4D5F-8DE2-FA2CA9ECDC45}" srcId="{7C3E5B4D-84AF-48F3-B016-85E911904079}" destId="{A29411FD-4939-4038-B796-95EB19B1354D}" srcOrd="0" destOrd="0" parTransId="{AB81F0C6-40C1-47B7-A14D-2CA555FA3193}" sibTransId="{A5EEA033-6D5C-4E43-B6F0-13B3E5D279E1}"/>
    <dgm:cxn modelId="{C2A9C206-1461-4340-B7C7-BD3E32AD8D8A}" type="presOf" srcId="{272AA749-A6A0-4A3B-AA3F-968595570012}" destId="{DA975103-1774-4BB8-9014-410F9291BD1C}" srcOrd="0" destOrd="0" presId="urn:microsoft.com/office/officeart/2005/8/layout/hierarchy2"/>
    <dgm:cxn modelId="{00951907-02A8-4D9D-A4CC-C1F6ADC6000B}" srcId="{A29411FD-4939-4038-B796-95EB19B1354D}" destId="{26E9280A-DDCF-4875-8252-03B22592C8B3}" srcOrd="0" destOrd="0" parTransId="{EE2E855F-FF4F-4599-A03F-EFE17FFF704A}" sibTransId="{748BB60E-B8D2-4AEB-A04C-18856EED28D7}"/>
    <dgm:cxn modelId="{EB8255A9-3499-4821-A78E-0F31951ABE5C}" type="presParOf" srcId="{DA975103-1774-4BB8-9014-410F9291BD1C}" destId="{E7A848AC-0431-4530-96B6-3115966522FE}" srcOrd="0" destOrd="0" presId="urn:microsoft.com/office/officeart/2005/8/layout/hierarchy2"/>
    <dgm:cxn modelId="{989D0F32-AE79-42A9-BC3E-0797600269F3}" type="presParOf" srcId="{E7A848AC-0431-4530-96B6-3115966522FE}" destId="{EE1322DD-9540-4E0E-8465-28E6399A4789}" srcOrd="0" destOrd="0" presId="urn:microsoft.com/office/officeart/2005/8/layout/hierarchy2"/>
    <dgm:cxn modelId="{60D1EB14-3F4C-425E-8984-24ED6671C1CA}" type="presParOf" srcId="{E7A848AC-0431-4530-96B6-3115966522FE}" destId="{B6B4FF5C-99FF-4DEB-8997-0A1F8BFD158D}" srcOrd="1" destOrd="0" presId="urn:microsoft.com/office/officeart/2005/8/layout/hierarchy2"/>
    <dgm:cxn modelId="{9D3CDDD1-189D-4A85-AFF7-A39CAA9580D2}" type="presParOf" srcId="{B6B4FF5C-99FF-4DEB-8997-0A1F8BFD158D}" destId="{B4B68A62-3E8D-4521-9423-889A4F1F92B7}" srcOrd="0" destOrd="0" presId="urn:microsoft.com/office/officeart/2005/8/layout/hierarchy2"/>
    <dgm:cxn modelId="{5FD679A7-51FC-4961-9E8E-CBA17769F159}" type="presParOf" srcId="{B4B68A62-3E8D-4521-9423-889A4F1F92B7}" destId="{D4BF36E9-9497-49CC-99A8-1EA972B6E1B6}" srcOrd="0" destOrd="0" presId="urn:microsoft.com/office/officeart/2005/8/layout/hierarchy2"/>
    <dgm:cxn modelId="{5363E799-84A7-450D-8954-17CF80A8C9AF}" type="presParOf" srcId="{B6B4FF5C-99FF-4DEB-8997-0A1F8BFD158D}" destId="{6AFBD671-1071-4875-A9B7-3BDFA18CC01B}" srcOrd="1" destOrd="0" presId="urn:microsoft.com/office/officeart/2005/8/layout/hierarchy2"/>
    <dgm:cxn modelId="{CB7B9094-193D-4A88-86C3-C4C28AC4C7C2}" type="presParOf" srcId="{6AFBD671-1071-4875-A9B7-3BDFA18CC01B}" destId="{87C196D2-961B-4015-904E-2E5CA4A4EEEA}" srcOrd="0" destOrd="0" presId="urn:microsoft.com/office/officeart/2005/8/layout/hierarchy2"/>
    <dgm:cxn modelId="{CC4328C2-9ADA-43F1-A68B-CDAE583E7700}" type="presParOf" srcId="{6AFBD671-1071-4875-A9B7-3BDFA18CC01B}" destId="{39DBF487-C6A3-431C-8D4A-2CD8A156F6E8}" srcOrd="1" destOrd="0" presId="urn:microsoft.com/office/officeart/2005/8/layout/hierarchy2"/>
    <dgm:cxn modelId="{EF54E761-E992-49DB-88BC-4272E2B36570}" type="presParOf" srcId="{39DBF487-C6A3-431C-8D4A-2CD8A156F6E8}" destId="{21961B85-02F9-4CB3-8489-3C05C85D40EE}" srcOrd="0" destOrd="0" presId="urn:microsoft.com/office/officeart/2005/8/layout/hierarchy2"/>
    <dgm:cxn modelId="{74215D14-349A-41D9-8AF3-67D35970FFF0}" type="presParOf" srcId="{21961B85-02F9-4CB3-8489-3C05C85D40EE}" destId="{E7860518-2F4B-427F-A8FF-56DDC2E721E0}" srcOrd="0" destOrd="0" presId="urn:microsoft.com/office/officeart/2005/8/layout/hierarchy2"/>
    <dgm:cxn modelId="{52E22B15-5ECF-4629-A1D3-DBDDD726EC90}" type="presParOf" srcId="{39DBF487-C6A3-431C-8D4A-2CD8A156F6E8}" destId="{F6696E11-0463-4CCE-B027-ADAD2C159048}" srcOrd="1" destOrd="0" presId="urn:microsoft.com/office/officeart/2005/8/layout/hierarchy2"/>
    <dgm:cxn modelId="{3D0195F8-80E6-45A2-810F-E008A3308B32}" type="presParOf" srcId="{F6696E11-0463-4CCE-B027-ADAD2C159048}" destId="{C560C9AF-55EB-491D-9F7A-B6B21E68ED03}" srcOrd="0" destOrd="0" presId="urn:microsoft.com/office/officeart/2005/8/layout/hierarchy2"/>
    <dgm:cxn modelId="{4D8AB704-0A82-4BC8-8A1E-F8B6315C97A7}" type="presParOf" srcId="{F6696E11-0463-4CCE-B027-ADAD2C159048}" destId="{543470AB-817C-45C7-B8B8-9FE97286F49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2AA749-A6A0-4A3B-AA3F-968595570012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#1" csCatId="accent1" phldr="1"/>
      <dgm:spPr/>
      <dgm:t>
        <a:bodyPr/>
        <a:lstStyle/>
        <a:p>
          <a:endParaRPr lang="es-MX"/>
        </a:p>
      </dgm:t>
    </dgm:pt>
    <dgm:pt modelId="{7C3E5B4D-84AF-48F3-B016-85E911904079}">
      <dgm:prSet phldrT="[Texto]" custT="1"/>
      <dgm:spPr/>
      <dgm:t>
        <a:bodyPr/>
        <a:lstStyle/>
        <a:p>
          <a:pPr algn="ctr"/>
          <a:r>
            <a:rPr lang="es-MX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ADENOMA VELLOSO O TUBULOVELLOSO</a:t>
          </a:r>
        </a:p>
        <a:p>
          <a:pPr algn="ctr"/>
          <a:r>
            <a:rPr lang="es-MX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Revision</a:t>
          </a:r>
          <a:r>
            <a:rPr lang="es-MX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MX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patologia</a:t>
          </a:r>
          <a:endParaRPr lang="es-MX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r>
            <a:rPr lang="es-MX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Colonoscopia 2 </a:t>
          </a:r>
          <a:r>
            <a:rPr lang="es-MX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sem</a:t>
          </a:r>
          <a:r>
            <a:rPr lang="es-MX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+ marcaje de zona de </a:t>
          </a:r>
          <a:r>
            <a:rPr lang="es-MX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polipectomia</a:t>
          </a:r>
          <a:endParaRPr lang="es-MX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endParaRPr lang="es-MX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6DD1FB-3B68-4703-A0C2-8ED5719D12CE}" type="parTrans" cxnId="{09CC6BC9-7EA9-4DD1-9E9F-8A07831DE073}">
      <dgm:prSet/>
      <dgm:spPr/>
      <dgm:t>
        <a:bodyPr/>
        <a:lstStyle/>
        <a:p>
          <a:endParaRPr lang="es-MX" sz="1200" b="1"/>
        </a:p>
      </dgm:t>
    </dgm:pt>
    <dgm:pt modelId="{9FC7782A-2642-483F-9942-9C75A27B289B}" type="sibTrans" cxnId="{09CC6BC9-7EA9-4DD1-9E9F-8A07831DE073}">
      <dgm:prSet/>
      <dgm:spPr/>
      <dgm:t>
        <a:bodyPr/>
        <a:lstStyle/>
        <a:p>
          <a:endParaRPr lang="es-MX" sz="1200" b="1"/>
        </a:p>
      </dgm:t>
    </dgm:pt>
    <dgm:pt modelId="{368560EB-94F3-47F7-83DF-72EC59E1D1A1}">
      <dgm:prSet custT="1"/>
      <dgm:spPr/>
      <dgm:t>
        <a:bodyPr/>
        <a:lstStyle/>
        <a:p>
          <a:r>
            <a:rPr lang="es-MX" sz="1200" b="1" dirty="0" smtClean="0"/>
            <a:t>COLECTOMIA  + LINFADNCTOMIA REGIONAL</a:t>
          </a:r>
          <a:endParaRPr lang="es-MX" sz="1200" b="1" dirty="0"/>
        </a:p>
      </dgm:t>
    </dgm:pt>
    <dgm:pt modelId="{8AC43F46-48D5-4574-8B0D-5D87353ECBF2}" type="parTrans" cxnId="{97FA06F3-B6AF-48D8-803B-4BB46B9B84B0}">
      <dgm:prSet custT="1"/>
      <dgm:spPr/>
      <dgm:t>
        <a:bodyPr/>
        <a:lstStyle/>
        <a:p>
          <a:endParaRPr lang="es-MX" sz="1200" b="1"/>
        </a:p>
      </dgm:t>
    </dgm:pt>
    <dgm:pt modelId="{6598EC94-1057-47B5-8109-AE4E42B5D6A4}" type="sibTrans" cxnId="{97FA06F3-B6AF-48D8-803B-4BB46B9B84B0}">
      <dgm:prSet/>
      <dgm:spPr/>
      <dgm:t>
        <a:bodyPr/>
        <a:lstStyle/>
        <a:p>
          <a:endParaRPr lang="es-MX" sz="1200" b="1"/>
        </a:p>
      </dgm:t>
    </dgm:pt>
    <dgm:pt modelId="{153EC10D-7446-4399-9D85-C271F5ACA3A7}">
      <dgm:prSet custT="1"/>
      <dgm:spPr/>
      <dgm:t>
        <a:bodyPr/>
        <a:lstStyle/>
        <a:p>
          <a:r>
            <a:rPr lang="es-MX" sz="1400" b="1" dirty="0" smtClean="0"/>
            <a:t>BORDES NO LIBRES</a:t>
          </a:r>
          <a:endParaRPr lang="es-MX" sz="1400" b="1" dirty="0"/>
        </a:p>
      </dgm:t>
    </dgm:pt>
    <dgm:pt modelId="{8B4D9D4A-01A0-4667-8242-1E27F98227EB}" type="parTrans" cxnId="{FD7896F4-A69D-434C-B84C-B2CBAACDD3DB}">
      <dgm:prSet/>
      <dgm:spPr/>
      <dgm:t>
        <a:bodyPr/>
        <a:lstStyle/>
        <a:p>
          <a:endParaRPr lang="es-MX" b="1"/>
        </a:p>
      </dgm:t>
    </dgm:pt>
    <dgm:pt modelId="{77F9C236-E167-4770-998B-6BC08605A52C}" type="sibTrans" cxnId="{FD7896F4-A69D-434C-B84C-B2CBAACDD3DB}">
      <dgm:prSet/>
      <dgm:spPr/>
      <dgm:t>
        <a:bodyPr/>
        <a:lstStyle/>
        <a:p>
          <a:endParaRPr lang="es-MX" b="1"/>
        </a:p>
      </dgm:t>
    </dgm:pt>
    <dgm:pt modelId="{A29411FD-4939-4038-B796-95EB19B1354D}">
      <dgm:prSet custT="1"/>
      <dgm:spPr/>
      <dgm:t>
        <a:bodyPr/>
        <a:lstStyle/>
        <a:p>
          <a:r>
            <a:rPr lang="es-MX" sz="1400" b="1" dirty="0" smtClean="0"/>
            <a:t>Espécimen único, con bordes libres</a:t>
          </a:r>
          <a:endParaRPr lang="es-MX" sz="1400" b="1" dirty="0"/>
        </a:p>
      </dgm:t>
    </dgm:pt>
    <dgm:pt modelId="{AB81F0C6-40C1-47B7-A14D-2CA555FA3193}" type="parTrans" cxnId="{B1A8D09D-F70C-4D5F-8DE2-FA2CA9ECDC45}">
      <dgm:prSet/>
      <dgm:spPr/>
      <dgm:t>
        <a:bodyPr/>
        <a:lstStyle/>
        <a:p>
          <a:endParaRPr lang="es-MX" b="1"/>
        </a:p>
      </dgm:t>
    </dgm:pt>
    <dgm:pt modelId="{A5EEA033-6D5C-4E43-B6F0-13B3E5D279E1}" type="sibTrans" cxnId="{B1A8D09D-F70C-4D5F-8DE2-FA2CA9ECDC45}">
      <dgm:prSet/>
      <dgm:spPr/>
      <dgm:t>
        <a:bodyPr/>
        <a:lstStyle/>
        <a:p>
          <a:endParaRPr lang="es-MX" b="1"/>
        </a:p>
      </dgm:t>
    </dgm:pt>
    <dgm:pt modelId="{26E9280A-DDCF-4875-8252-03B22592C8B3}">
      <dgm:prSet custT="1"/>
      <dgm:spPr/>
      <dgm:t>
        <a:bodyPr/>
        <a:lstStyle/>
        <a:p>
          <a:r>
            <a:rPr lang="es-MX" sz="1400" b="1" dirty="0" smtClean="0"/>
            <a:t>OBSERVACION</a:t>
          </a:r>
        </a:p>
        <a:p>
          <a:r>
            <a:rPr lang="es-MX" sz="1400" b="1" dirty="0" smtClean="0"/>
            <a:t>COLONOSCOPIA + ACE        1 AÑO</a:t>
          </a:r>
          <a:endParaRPr lang="es-MX" sz="1400" b="1" dirty="0"/>
        </a:p>
      </dgm:t>
    </dgm:pt>
    <dgm:pt modelId="{EE2E855F-FF4F-4599-A03F-EFE17FFF704A}" type="parTrans" cxnId="{00951907-02A8-4D9D-A4CC-C1F6ADC6000B}">
      <dgm:prSet/>
      <dgm:spPr/>
      <dgm:t>
        <a:bodyPr/>
        <a:lstStyle/>
        <a:p>
          <a:endParaRPr lang="es-MX" b="1"/>
        </a:p>
      </dgm:t>
    </dgm:pt>
    <dgm:pt modelId="{748BB60E-B8D2-4AEB-A04C-18856EED28D7}" type="sibTrans" cxnId="{00951907-02A8-4D9D-A4CC-C1F6ADC6000B}">
      <dgm:prSet/>
      <dgm:spPr/>
      <dgm:t>
        <a:bodyPr/>
        <a:lstStyle/>
        <a:p>
          <a:endParaRPr lang="es-MX" b="1"/>
        </a:p>
      </dgm:t>
    </dgm:pt>
    <dgm:pt modelId="{DA975103-1774-4BB8-9014-410F9291BD1C}" type="pres">
      <dgm:prSet presAssocID="{272AA749-A6A0-4A3B-AA3F-96859557001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A848AC-0431-4530-96B6-3115966522FE}" type="pres">
      <dgm:prSet presAssocID="{7C3E5B4D-84AF-48F3-B016-85E911904079}" presName="root1" presStyleCnt="0"/>
      <dgm:spPr/>
      <dgm:t>
        <a:bodyPr/>
        <a:lstStyle/>
        <a:p>
          <a:endParaRPr lang="es-MX"/>
        </a:p>
      </dgm:t>
    </dgm:pt>
    <dgm:pt modelId="{EE1322DD-9540-4E0E-8465-28E6399A4789}" type="pres">
      <dgm:prSet presAssocID="{7C3E5B4D-84AF-48F3-B016-85E911904079}" presName="LevelOneTextNode" presStyleLbl="node0" presStyleIdx="0" presStyleCnt="1" custScaleX="83489" custScaleY="180626" custLinFactNeighborX="1357" custLinFactNeighborY="-4935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6B4FF5C-99FF-4DEB-8997-0A1F8BFD158D}" type="pres">
      <dgm:prSet presAssocID="{7C3E5B4D-84AF-48F3-B016-85E911904079}" presName="level2hierChild" presStyleCnt="0"/>
      <dgm:spPr/>
      <dgm:t>
        <a:bodyPr/>
        <a:lstStyle/>
        <a:p>
          <a:endParaRPr lang="es-MX"/>
        </a:p>
      </dgm:t>
    </dgm:pt>
    <dgm:pt modelId="{B4B68A62-3E8D-4521-9423-889A4F1F92B7}" type="pres">
      <dgm:prSet presAssocID="{AB81F0C6-40C1-47B7-A14D-2CA555FA3193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D4BF36E9-9497-49CC-99A8-1EA972B6E1B6}" type="pres">
      <dgm:prSet presAssocID="{AB81F0C6-40C1-47B7-A14D-2CA555FA3193}" presName="connTx" presStyleLbl="parChTrans1D2" presStyleIdx="0" presStyleCnt="2"/>
      <dgm:spPr/>
      <dgm:t>
        <a:bodyPr/>
        <a:lstStyle/>
        <a:p>
          <a:endParaRPr lang="en-US"/>
        </a:p>
      </dgm:t>
    </dgm:pt>
    <dgm:pt modelId="{6AFBD671-1071-4875-A9B7-3BDFA18CC01B}" type="pres">
      <dgm:prSet presAssocID="{A29411FD-4939-4038-B796-95EB19B1354D}" presName="root2" presStyleCnt="0"/>
      <dgm:spPr/>
      <dgm:t>
        <a:bodyPr/>
        <a:lstStyle/>
        <a:p>
          <a:endParaRPr lang="es-MX"/>
        </a:p>
      </dgm:t>
    </dgm:pt>
    <dgm:pt modelId="{87C196D2-961B-4015-904E-2E5CA4A4EEEA}" type="pres">
      <dgm:prSet presAssocID="{A29411FD-4939-4038-B796-95EB19B1354D}" presName="LevelTwoTextNode" presStyleLbl="node2" presStyleIdx="0" presStyleCnt="2" custLinFactNeighborX="-15653" custLinFactNeighborY="-6140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9DBF487-C6A3-431C-8D4A-2CD8A156F6E8}" type="pres">
      <dgm:prSet presAssocID="{A29411FD-4939-4038-B796-95EB19B1354D}" presName="level3hierChild" presStyleCnt="0"/>
      <dgm:spPr/>
      <dgm:t>
        <a:bodyPr/>
        <a:lstStyle/>
        <a:p>
          <a:endParaRPr lang="es-MX"/>
        </a:p>
      </dgm:t>
    </dgm:pt>
    <dgm:pt modelId="{21961B85-02F9-4CB3-8489-3C05C85D40EE}" type="pres">
      <dgm:prSet presAssocID="{EE2E855F-FF4F-4599-A03F-EFE17FFF704A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E7860518-2F4B-427F-A8FF-56DDC2E721E0}" type="pres">
      <dgm:prSet presAssocID="{EE2E855F-FF4F-4599-A03F-EFE17FFF704A}" presName="connTx" presStyleLbl="parChTrans1D3" presStyleIdx="0" presStyleCnt="2"/>
      <dgm:spPr/>
      <dgm:t>
        <a:bodyPr/>
        <a:lstStyle/>
        <a:p>
          <a:endParaRPr lang="en-US"/>
        </a:p>
      </dgm:t>
    </dgm:pt>
    <dgm:pt modelId="{F6696E11-0463-4CCE-B027-ADAD2C159048}" type="pres">
      <dgm:prSet presAssocID="{26E9280A-DDCF-4875-8252-03B22592C8B3}" presName="root2" presStyleCnt="0"/>
      <dgm:spPr/>
      <dgm:t>
        <a:bodyPr/>
        <a:lstStyle/>
        <a:p>
          <a:endParaRPr lang="es-MX"/>
        </a:p>
      </dgm:t>
    </dgm:pt>
    <dgm:pt modelId="{C560C9AF-55EB-491D-9F7A-B6B21E68ED03}" type="pres">
      <dgm:prSet presAssocID="{26E9280A-DDCF-4875-8252-03B22592C8B3}" presName="LevelTwoTextNode" presStyleLbl="node3" presStyleIdx="0" presStyleCnt="2" custLinFactNeighborX="-7669" custLinFactNeighborY="-6140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43470AB-817C-45C7-B8B8-9FE97286F498}" type="pres">
      <dgm:prSet presAssocID="{26E9280A-DDCF-4875-8252-03B22592C8B3}" presName="level3hierChild" presStyleCnt="0"/>
      <dgm:spPr/>
      <dgm:t>
        <a:bodyPr/>
        <a:lstStyle/>
        <a:p>
          <a:endParaRPr lang="es-MX"/>
        </a:p>
      </dgm:t>
    </dgm:pt>
    <dgm:pt modelId="{02D2C850-5A23-45CF-B909-B7D8D8777248}" type="pres">
      <dgm:prSet presAssocID="{8B4D9D4A-01A0-4667-8242-1E27F98227EB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1DBFFAF4-E348-4A0F-AA56-0B34C01776EC}" type="pres">
      <dgm:prSet presAssocID="{8B4D9D4A-01A0-4667-8242-1E27F98227EB}" presName="connTx" presStyleLbl="parChTrans1D2" presStyleIdx="1" presStyleCnt="2"/>
      <dgm:spPr/>
      <dgm:t>
        <a:bodyPr/>
        <a:lstStyle/>
        <a:p>
          <a:endParaRPr lang="en-US"/>
        </a:p>
      </dgm:t>
    </dgm:pt>
    <dgm:pt modelId="{11DD6DCC-3476-4A30-ACD4-66EBEF7FFE8C}" type="pres">
      <dgm:prSet presAssocID="{153EC10D-7446-4399-9D85-C271F5ACA3A7}" presName="root2" presStyleCnt="0"/>
      <dgm:spPr/>
      <dgm:t>
        <a:bodyPr/>
        <a:lstStyle/>
        <a:p>
          <a:endParaRPr lang="es-MX"/>
        </a:p>
      </dgm:t>
    </dgm:pt>
    <dgm:pt modelId="{012DEDDC-8CC2-4A4E-BD4E-F663739FA6B0}" type="pres">
      <dgm:prSet presAssocID="{153EC10D-7446-4399-9D85-C271F5ACA3A7}" presName="LevelTwoTextNode" presStyleLbl="node2" presStyleIdx="1" presStyleCnt="2" custLinFactNeighborX="-16004" custLinFactNeighborY="-929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6D50B36-AAF7-44FE-A35C-BF98188AD732}" type="pres">
      <dgm:prSet presAssocID="{153EC10D-7446-4399-9D85-C271F5ACA3A7}" presName="level3hierChild" presStyleCnt="0"/>
      <dgm:spPr/>
      <dgm:t>
        <a:bodyPr/>
        <a:lstStyle/>
        <a:p>
          <a:endParaRPr lang="es-MX"/>
        </a:p>
      </dgm:t>
    </dgm:pt>
    <dgm:pt modelId="{889CB3EF-4544-4852-ACDD-24908D3133BC}" type="pres">
      <dgm:prSet presAssocID="{8AC43F46-48D5-4574-8B0D-5D87353ECBF2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B199C095-F777-489C-AD7D-0256190FD423}" type="pres">
      <dgm:prSet presAssocID="{8AC43F46-48D5-4574-8B0D-5D87353ECBF2}" presName="connTx" presStyleLbl="parChTrans1D3" presStyleIdx="1" presStyleCnt="2"/>
      <dgm:spPr/>
      <dgm:t>
        <a:bodyPr/>
        <a:lstStyle/>
        <a:p>
          <a:endParaRPr lang="en-US"/>
        </a:p>
      </dgm:t>
    </dgm:pt>
    <dgm:pt modelId="{7660D0D3-A796-487C-B99F-7B5246BB6B10}" type="pres">
      <dgm:prSet presAssocID="{368560EB-94F3-47F7-83DF-72EC59E1D1A1}" presName="root2" presStyleCnt="0"/>
      <dgm:spPr/>
      <dgm:t>
        <a:bodyPr/>
        <a:lstStyle/>
        <a:p>
          <a:endParaRPr lang="es-MX"/>
        </a:p>
      </dgm:t>
    </dgm:pt>
    <dgm:pt modelId="{C5B3C693-00F0-40FB-9A6C-329ACD9B4365}" type="pres">
      <dgm:prSet presAssocID="{368560EB-94F3-47F7-83DF-72EC59E1D1A1}" presName="LevelTwoTextNode" presStyleLbl="node3" presStyleIdx="1" presStyleCnt="2" custLinFactNeighborX="-4709" custLinFactNeighborY="-1065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112C3E8-C908-4DEF-9562-F0D7CEFC4E47}" type="pres">
      <dgm:prSet presAssocID="{368560EB-94F3-47F7-83DF-72EC59E1D1A1}" presName="level3hierChild" presStyleCnt="0"/>
      <dgm:spPr/>
      <dgm:t>
        <a:bodyPr/>
        <a:lstStyle/>
        <a:p>
          <a:endParaRPr lang="es-MX"/>
        </a:p>
      </dgm:t>
    </dgm:pt>
  </dgm:ptLst>
  <dgm:cxnLst>
    <dgm:cxn modelId="{FD7896F4-A69D-434C-B84C-B2CBAACDD3DB}" srcId="{7C3E5B4D-84AF-48F3-B016-85E911904079}" destId="{153EC10D-7446-4399-9D85-C271F5ACA3A7}" srcOrd="1" destOrd="0" parTransId="{8B4D9D4A-01A0-4667-8242-1E27F98227EB}" sibTransId="{77F9C236-E167-4770-998B-6BC08605A52C}"/>
    <dgm:cxn modelId="{05CF1A6E-2478-4708-8996-DAF43EC6DD4D}" type="presOf" srcId="{153EC10D-7446-4399-9D85-C271F5ACA3A7}" destId="{012DEDDC-8CC2-4A4E-BD4E-F663739FA6B0}" srcOrd="0" destOrd="0" presId="urn:microsoft.com/office/officeart/2005/8/layout/hierarchy2"/>
    <dgm:cxn modelId="{1108B29D-731B-468B-956B-011B46566B18}" type="presOf" srcId="{AB81F0C6-40C1-47B7-A14D-2CA555FA3193}" destId="{D4BF36E9-9497-49CC-99A8-1EA972B6E1B6}" srcOrd="1" destOrd="0" presId="urn:microsoft.com/office/officeart/2005/8/layout/hierarchy2"/>
    <dgm:cxn modelId="{EA14DDF7-E712-4206-B4A0-2DE2EA969543}" type="presOf" srcId="{8AC43F46-48D5-4574-8B0D-5D87353ECBF2}" destId="{B199C095-F777-489C-AD7D-0256190FD423}" srcOrd="1" destOrd="0" presId="urn:microsoft.com/office/officeart/2005/8/layout/hierarchy2"/>
    <dgm:cxn modelId="{CC860AE0-2A13-4F00-A878-3421B4F56B9C}" type="presOf" srcId="{A29411FD-4939-4038-B796-95EB19B1354D}" destId="{87C196D2-961B-4015-904E-2E5CA4A4EEEA}" srcOrd="0" destOrd="0" presId="urn:microsoft.com/office/officeart/2005/8/layout/hierarchy2"/>
    <dgm:cxn modelId="{00951907-02A8-4D9D-A4CC-C1F6ADC6000B}" srcId="{A29411FD-4939-4038-B796-95EB19B1354D}" destId="{26E9280A-DDCF-4875-8252-03B22592C8B3}" srcOrd="0" destOrd="0" parTransId="{EE2E855F-FF4F-4599-A03F-EFE17FFF704A}" sibTransId="{748BB60E-B8D2-4AEB-A04C-18856EED28D7}"/>
    <dgm:cxn modelId="{09CC6BC9-7EA9-4DD1-9E9F-8A07831DE073}" srcId="{272AA749-A6A0-4A3B-AA3F-968595570012}" destId="{7C3E5B4D-84AF-48F3-B016-85E911904079}" srcOrd="0" destOrd="0" parTransId="{746DD1FB-3B68-4703-A0C2-8ED5719D12CE}" sibTransId="{9FC7782A-2642-483F-9942-9C75A27B289B}"/>
    <dgm:cxn modelId="{BE54FD76-278F-4D7D-A5B7-FD9114DC6B52}" type="presOf" srcId="{368560EB-94F3-47F7-83DF-72EC59E1D1A1}" destId="{C5B3C693-00F0-40FB-9A6C-329ACD9B4365}" srcOrd="0" destOrd="0" presId="urn:microsoft.com/office/officeart/2005/8/layout/hierarchy2"/>
    <dgm:cxn modelId="{09B44160-13BC-4220-8522-F0D8D25DF83F}" type="presOf" srcId="{EE2E855F-FF4F-4599-A03F-EFE17FFF704A}" destId="{21961B85-02F9-4CB3-8489-3C05C85D40EE}" srcOrd="0" destOrd="0" presId="urn:microsoft.com/office/officeart/2005/8/layout/hierarchy2"/>
    <dgm:cxn modelId="{86AEAA87-A00E-47EE-AF42-BE22C67FA75E}" type="presOf" srcId="{8B4D9D4A-01A0-4667-8242-1E27F98227EB}" destId="{02D2C850-5A23-45CF-B909-B7D8D8777248}" srcOrd="0" destOrd="0" presId="urn:microsoft.com/office/officeart/2005/8/layout/hierarchy2"/>
    <dgm:cxn modelId="{43B1C629-B6E1-44B5-8247-2FD66A47A9B7}" type="presOf" srcId="{7C3E5B4D-84AF-48F3-B016-85E911904079}" destId="{EE1322DD-9540-4E0E-8465-28E6399A4789}" srcOrd="0" destOrd="0" presId="urn:microsoft.com/office/officeart/2005/8/layout/hierarchy2"/>
    <dgm:cxn modelId="{7C45BEAF-7EEB-444E-97E4-EA1164B88ECD}" type="presOf" srcId="{EE2E855F-FF4F-4599-A03F-EFE17FFF704A}" destId="{E7860518-2F4B-427F-A8FF-56DDC2E721E0}" srcOrd="1" destOrd="0" presId="urn:microsoft.com/office/officeart/2005/8/layout/hierarchy2"/>
    <dgm:cxn modelId="{BEF1E033-BAC4-4999-BCBD-61CC7B19F89A}" type="presOf" srcId="{AB81F0C6-40C1-47B7-A14D-2CA555FA3193}" destId="{B4B68A62-3E8D-4521-9423-889A4F1F92B7}" srcOrd="0" destOrd="0" presId="urn:microsoft.com/office/officeart/2005/8/layout/hierarchy2"/>
    <dgm:cxn modelId="{BF53FD93-4E17-41A3-87A9-F90838CA45A0}" type="presOf" srcId="{8B4D9D4A-01A0-4667-8242-1E27F98227EB}" destId="{1DBFFAF4-E348-4A0F-AA56-0B34C01776EC}" srcOrd="1" destOrd="0" presId="urn:microsoft.com/office/officeart/2005/8/layout/hierarchy2"/>
    <dgm:cxn modelId="{B1A8D09D-F70C-4D5F-8DE2-FA2CA9ECDC45}" srcId="{7C3E5B4D-84AF-48F3-B016-85E911904079}" destId="{A29411FD-4939-4038-B796-95EB19B1354D}" srcOrd="0" destOrd="0" parTransId="{AB81F0C6-40C1-47B7-A14D-2CA555FA3193}" sibTransId="{A5EEA033-6D5C-4E43-B6F0-13B3E5D279E1}"/>
    <dgm:cxn modelId="{09849843-3749-4E22-9007-FA7409DFEA93}" type="presOf" srcId="{26E9280A-DDCF-4875-8252-03B22592C8B3}" destId="{C560C9AF-55EB-491D-9F7A-B6B21E68ED03}" srcOrd="0" destOrd="0" presId="urn:microsoft.com/office/officeart/2005/8/layout/hierarchy2"/>
    <dgm:cxn modelId="{709DB8A8-1E48-4C62-A86C-C25347FCC7E4}" type="presOf" srcId="{272AA749-A6A0-4A3B-AA3F-968595570012}" destId="{DA975103-1774-4BB8-9014-410F9291BD1C}" srcOrd="0" destOrd="0" presId="urn:microsoft.com/office/officeart/2005/8/layout/hierarchy2"/>
    <dgm:cxn modelId="{0A70FDCA-8EA0-4749-B8AC-C5903B0B62E9}" type="presOf" srcId="{8AC43F46-48D5-4574-8B0D-5D87353ECBF2}" destId="{889CB3EF-4544-4852-ACDD-24908D3133BC}" srcOrd="0" destOrd="0" presId="urn:microsoft.com/office/officeart/2005/8/layout/hierarchy2"/>
    <dgm:cxn modelId="{97FA06F3-B6AF-48D8-803B-4BB46B9B84B0}" srcId="{153EC10D-7446-4399-9D85-C271F5ACA3A7}" destId="{368560EB-94F3-47F7-83DF-72EC59E1D1A1}" srcOrd="0" destOrd="0" parTransId="{8AC43F46-48D5-4574-8B0D-5D87353ECBF2}" sibTransId="{6598EC94-1057-47B5-8109-AE4E42B5D6A4}"/>
    <dgm:cxn modelId="{98ABD138-6471-44D9-9B0B-7A3098F5F1D0}" type="presParOf" srcId="{DA975103-1774-4BB8-9014-410F9291BD1C}" destId="{E7A848AC-0431-4530-96B6-3115966522FE}" srcOrd="0" destOrd="0" presId="urn:microsoft.com/office/officeart/2005/8/layout/hierarchy2"/>
    <dgm:cxn modelId="{564BC26B-E167-4CE5-B377-C1DD106746FE}" type="presParOf" srcId="{E7A848AC-0431-4530-96B6-3115966522FE}" destId="{EE1322DD-9540-4E0E-8465-28E6399A4789}" srcOrd="0" destOrd="0" presId="urn:microsoft.com/office/officeart/2005/8/layout/hierarchy2"/>
    <dgm:cxn modelId="{2757D535-0207-4A08-8983-ADB12FAA03CC}" type="presParOf" srcId="{E7A848AC-0431-4530-96B6-3115966522FE}" destId="{B6B4FF5C-99FF-4DEB-8997-0A1F8BFD158D}" srcOrd="1" destOrd="0" presId="urn:microsoft.com/office/officeart/2005/8/layout/hierarchy2"/>
    <dgm:cxn modelId="{370FFF6D-17B6-4DC9-9FA8-07D586F0018A}" type="presParOf" srcId="{B6B4FF5C-99FF-4DEB-8997-0A1F8BFD158D}" destId="{B4B68A62-3E8D-4521-9423-889A4F1F92B7}" srcOrd="0" destOrd="0" presId="urn:microsoft.com/office/officeart/2005/8/layout/hierarchy2"/>
    <dgm:cxn modelId="{1F8967E3-B64C-47F4-BFA8-40BAFDA64EE0}" type="presParOf" srcId="{B4B68A62-3E8D-4521-9423-889A4F1F92B7}" destId="{D4BF36E9-9497-49CC-99A8-1EA972B6E1B6}" srcOrd="0" destOrd="0" presId="urn:microsoft.com/office/officeart/2005/8/layout/hierarchy2"/>
    <dgm:cxn modelId="{9E677A65-0A01-4B55-8346-E571013888D0}" type="presParOf" srcId="{B6B4FF5C-99FF-4DEB-8997-0A1F8BFD158D}" destId="{6AFBD671-1071-4875-A9B7-3BDFA18CC01B}" srcOrd="1" destOrd="0" presId="urn:microsoft.com/office/officeart/2005/8/layout/hierarchy2"/>
    <dgm:cxn modelId="{6A1EF2BB-06F7-4295-9308-8FE47FF05C7F}" type="presParOf" srcId="{6AFBD671-1071-4875-A9B7-3BDFA18CC01B}" destId="{87C196D2-961B-4015-904E-2E5CA4A4EEEA}" srcOrd="0" destOrd="0" presId="urn:microsoft.com/office/officeart/2005/8/layout/hierarchy2"/>
    <dgm:cxn modelId="{9B881234-164E-4800-8FE6-ED3CCA346164}" type="presParOf" srcId="{6AFBD671-1071-4875-A9B7-3BDFA18CC01B}" destId="{39DBF487-C6A3-431C-8D4A-2CD8A156F6E8}" srcOrd="1" destOrd="0" presId="urn:microsoft.com/office/officeart/2005/8/layout/hierarchy2"/>
    <dgm:cxn modelId="{0FF15851-EB5A-4A90-90BD-95664E4D5014}" type="presParOf" srcId="{39DBF487-C6A3-431C-8D4A-2CD8A156F6E8}" destId="{21961B85-02F9-4CB3-8489-3C05C85D40EE}" srcOrd="0" destOrd="0" presId="urn:microsoft.com/office/officeart/2005/8/layout/hierarchy2"/>
    <dgm:cxn modelId="{9B1AFB93-23F8-4DEC-A02D-2460BBEB5A79}" type="presParOf" srcId="{21961B85-02F9-4CB3-8489-3C05C85D40EE}" destId="{E7860518-2F4B-427F-A8FF-56DDC2E721E0}" srcOrd="0" destOrd="0" presId="urn:microsoft.com/office/officeart/2005/8/layout/hierarchy2"/>
    <dgm:cxn modelId="{3318C34D-B657-4F32-BD08-67C30B4EBB61}" type="presParOf" srcId="{39DBF487-C6A3-431C-8D4A-2CD8A156F6E8}" destId="{F6696E11-0463-4CCE-B027-ADAD2C159048}" srcOrd="1" destOrd="0" presId="urn:microsoft.com/office/officeart/2005/8/layout/hierarchy2"/>
    <dgm:cxn modelId="{10F2910D-F5A7-463A-9157-A41D6F26FC7E}" type="presParOf" srcId="{F6696E11-0463-4CCE-B027-ADAD2C159048}" destId="{C560C9AF-55EB-491D-9F7A-B6B21E68ED03}" srcOrd="0" destOrd="0" presId="urn:microsoft.com/office/officeart/2005/8/layout/hierarchy2"/>
    <dgm:cxn modelId="{ED3E36AF-30A6-4F4C-9902-4199FBFF2E97}" type="presParOf" srcId="{F6696E11-0463-4CCE-B027-ADAD2C159048}" destId="{543470AB-817C-45C7-B8B8-9FE97286F498}" srcOrd="1" destOrd="0" presId="urn:microsoft.com/office/officeart/2005/8/layout/hierarchy2"/>
    <dgm:cxn modelId="{71D5D488-28C1-42C6-89F4-7B88EB56083A}" type="presParOf" srcId="{B6B4FF5C-99FF-4DEB-8997-0A1F8BFD158D}" destId="{02D2C850-5A23-45CF-B909-B7D8D8777248}" srcOrd="2" destOrd="0" presId="urn:microsoft.com/office/officeart/2005/8/layout/hierarchy2"/>
    <dgm:cxn modelId="{58D26BBC-491E-4730-A2B1-1A69B265965D}" type="presParOf" srcId="{02D2C850-5A23-45CF-B909-B7D8D8777248}" destId="{1DBFFAF4-E348-4A0F-AA56-0B34C01776EC}" srcOrd="0" destOrd="0" presId="urn:microsoft.com/office/officeart/2005/8/layout/hierarchy2"/>
    <dgm:cxn modelId="{670B21B9-39EC-49D8-A24C-25341219F771}" type="presParOf" srcId="{B6B4FF5C-99FF-4DEB-8997-0A1F8BFD158D}" destId="{11DD6DCC-3476-4A30-ACD4-66EBEF7FFE8C}" srcOrd="3" destOrd="0" presId="urn:microsoft.com/office/officeart/2005/8/layout/hierarchy2"/>
    <dgm:cxn modelId="{B90A1BA7-06E7-4C61-8D5C-F6C0C0BC3A9D}" type="presParOf" srcId="{11DD6DCC-3476-4A30-ACD4-66EBEF7FFE8C}" destId="{012DEDDC-8CC2-4A4E-BD4E-F663739FA6B0}" srcOrd="0" destOrd="0" presId="urn:microsoft.com/office/officeart/2005/8/layout/hierarchy2"/>
    <dgm:cxn modelId="{7E2CF89C-4725-48A6-A246-17B8532A5463}" type="presParOf" srcId="{11DD6DCC-3476-4A30-ACD4-66EBEF7FFE8C}" destId="{46D50B36-AAF7-44FE-A35C-BF98188AD732}" srcOrd="1" destOrd="0" presId="urn:microsoft.com/office/officeart/2005/8/layout/hierarchy2"/>
    <dgm:cxn modelId="{B8D6A644-91BB-4FA0-917B-F690C3AE808A}" type="presParOf" srcId="{46D50B36-AAF7-44FE-A35C-BF98188AD732}" destId="{889CB3EF-4544-4852-ACDD-24908D3133BC}" srcOrd="0" destOrd="0" presId="urn:microsoft.com/office/officeart/2005/8/layout/hierarchy2"/>
    <dgm:cxn modelId="{08FA9128-4752-46AD-B702-7FB2419B021B}" type="presParOf" srcId="{889CB3EF-4544-4852-ACDD-24908D3133BC}" destId="{B199C095-F777-489C-AD7D-0256190FD423}" srcOrd="0" destOrd="0" presId="urn:microsoft.com/office/officeart/2005/8/layout/hierarchy2"/>
    <dgm:cxn modelId="{2BC940EB-93A2-46E5-B871-C67027AA2B09}" type="presParOf" srcId="{46D50B36-AAF7-44FE-A35C-BF98188AD732}" destId="{7660D0D3-A796-487C-B99F-7B5246BB6B10}" srcOrd="1" destOrd="0" presId="urn:microsoft.com/office/officeart/2005/8/layout/hierarchy2"/>
    <dgm:cxn modelId="{301FBA77-7224-4A28-97F6-7A27212BBA65}" type="presParOf" srcId="{7660D0D3-A796-487C-B99F-7B5246BB6B10}" destId="{C5B3C693-00F0-40FB-9A6C-329ACD9B4365}" srcOrd="0" destOrd="0" presId="urn:microsoft.com/office/officeart/2005/8/layout/hierarchy2"/>
    <dgm:cxn modelId="{00D62702-BC61-481F-A69F-53182F508703}" type="presParOf" srcId="{7660D0D3-A796-487C-B99F-7B5246BB6B10}" destId="{7112C3E8-C908-4DEF-9562-F0D7CEFC4E4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72AA749-A6A0-4A3B-AA3F-968595570012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#2" csCatId="accent1" phldr="1"/>
      <dgm:spPr/>
      <dgm:t>
        <a:bodyPr/>
        <a:lstStyle/>
        <a:p>
          <a:endParaRPr lang="es-MX"/>
        </a:p>
      </dgm:t>
    </dgm:pt>
    <dgm:pt modelId="{7C3E5B4D-84AF-48F3-B016-85E911904079}">
      <dgm:prSet phldrT="[Texto]" custT="1"/>
      <dgm:spPr/>
      <dgm:t>
        <a:bodyPr/>
        <a:lstStyle/>
        <a:p>
          <a:pPr algn="ctr"/>
          <a:r>
            <a:rPr lang="es-MX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ADENOMA VELLOSO O TUBULOVELLOSO</a:t>
          </a:r>
        </a:p>
        <a:p>
          <a:pPr algn="ctr"/>
          <a:r>
            <a:rPr lang="es-MX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Revision</a:t>
          </a:r>
          <a:r>
            <a:rPr lang="es-MX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MX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patologia</a:t>
          </a:r>
          <a:endParaRPr lang="es-MX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r>
            <a:rPr lang="es-MX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Colonoscopia 2 </a:t>
          </a:r>
          <a:r>
            <a:rPr lang="es-MX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sem</a:t>
          </a:r>
          <a:r>
            <a:rPr lang="es-MX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+ marcaje de zona de </a:t>
          </a:r>
          <a:r>
            <a:rPr lang="es-MX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polipectomia</a:t>
          </a:r>
          <a:endParaRPr lang="es-MX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r>
            <a:rPr lang="es-MX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Dx</a:t>
          </a:r>
          <a:r>
            <a:rPr lang="es-MX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MX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cancer</a:t>
          </a:r>
          <a:endParaRPr lang="es-MX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endParaRPr lang="es-MX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6DD1FB-3B68-4703-A0C2-8ED5719D12CE}" type="parTrans" cxnId="{09CC6BC9-7EA9-4DD1-9E9F-8A07831DE073}">
      <dgm:prSet/>
      <dgm:spPr/>
      <dgm:t>
        <a:bodyPr/>
        <a:lstStyle/>
        <a:p>
          <a:endParaRPr lang="es-MX" sz="1200" b="1"/>
        </a:p>
      </dgm:t>
    </dgm:pt>
    <dgm:pt modelId="{9FC7782A-2642-483F-9942-9C75A27B289B}" type="sibTrans" cxnId="{09CC6BC9-7EA9-4DD1-9E9F-8A07831DE073}">
      <dgm:prSet/>
      <dgm:spPr/>
      <dgm:t>
        <a:bodyPr/>
        <a:lstStyle/>
        <a:p>
          <a:endParaRPr lang="es-MX" sz="1200" b="1"/>
        </a:p>
      </dgm:t>
    </dgm:pt>
    <dgm:pt modelId="{368560EB-94F3-47F7-83DF-72EC59E1D1A1}">
      <dgm:prSet custT="1"/>
      <dgm:spPr/>
      <dgm:t>
        <a:bodyPr/>
        <a:lstStyle/>
        <a:p>
          <a:r>
            <a:rPr lang="es-MX" sz="1200" b="1" dirty="0" smtClean="0"/>
            <a:t>COLECTOMIA  + LINFADNCTOMIA REGIONAL</a:t>
          </a:r>
          <a:endParaRPr lang="es-MX" sz="1200" b="1" dirty="0"/>
        </a:p>
      </dgm:t>
    </dgm:pt>
    <dgm:pt modelId="{8AC43F46-48D5-4574-8B0D-5D87353ECBF2}" type="parTrans" cxnId="{97FA06F3-B6AF-48D8-803B-4BB46B9B84B0}">
      <dgm:prSet custT="1"/>
      <dgm:spPr/>
      <dgm:t>
        <a:bodyPr/>
        <a:lstStyle/>
        <a:p>
          <a:endParaRPr lang="es-MX" sz="1200" b="1"/>
        </a:p>
      </dgm:t>
    </dgm:pt>
    <dgm:pt modelId="{6598EC94-1057-47B5-8109-AE4E42B5D6A4}" type="sibTrans" cxnId="{97FA06F3-B6AF-48D8-803B-4BB46B9B84B0}">
      <dgm:prSet/>
      <dgm:spPr/>
      <dgm:t>
        <a:bodyPr/>
        <a:lstStyle/>
        <a:p>
          <a:endParaRPr lang="es-MX" sz="1200" b="1"/>
        </a:p>
      </dgm:t>
    </dgm:pt>
    <dgm:pt modelId="{153EC10D-7446-4399-9D85-C271F5ACA3A7}">
      <dgm:prSet custT="1"/>
      <dgm:spPr/>
      <dgm:t>
        <a:bodyPr/>
        <a:lstStyle/>
        <a:p>
          <a:r>
            <a:rPr lang="es-MX" sz="1400" b="1" dirty="0" smtClean="0"/>
            <a:t>BORDES NO LIBRES</a:t>
          </a:r>
          <a:endParaRPr lang="es-MX" sz="1400" b="1" dirty="0"/>
        </a:p>
      </dgm:t>
    </dgm:pt>
    <dgm:pt modelId="{8B4D9D4A-01A0-4667-8242-1E27F98227EB}" type="parTrans" cxnId="{FD7896F4-A69D-434C-B84C-B2CBAACDD3DB}">
      <dgm:prSet/>
      <dgm:spPr/>
      <dgm:t>
        <a:bodyPr/>
        <a:lstStyle/>
        <a:p>
          <a:endParaRPr lang="es-MX" b="1"/>
        </a:p>
      </dgm:t>
    </dgm:pt>
    <dgm:pt modelId="{77F9C236-E167-4770-998B-6BC08605A52C}" type="sibTrans" cxnId="{FD7896F4-A69D-434C-B84C-B2CBAACDD3DB}">
      <dgm:prSet/>
      <dgm:spPr/>
      <dgm:t>
        <a:bodyPr/>
        <a:lstStyle/>
        <a:p>
          <a:endParaRPr lang="es-MX" b="1"/>
        </a:p>
      </dgm:t>
    </dgm:pt>
    <dgm:pt modelId="{A29411FD-4939-4038-B796-95EB19B1354D}">
      <dgm:prSet custT="1"/>
      <dgm:spPr/>
      <dgm:t>
        <a:bodyPr/>
        <a:lstStyle/>
        <a:p>
          <a:r>
            <a:rPr lang="es-MX" sz="1400" b="1" dirty="0" smtClean="0"/>
            <a:t>Espécimen único, con bordes libres</a:t>
          </a:r>
          <a:endParaRPr lang="es-MX" sz="1400" b="1" dirty="0"/>
        </a:p>
      </dgm:t>
    </dgm:pt>
    <dgm:pt modelId="{AB81F0C6-40C1-47B7-A14D-2CA555FA3193}" type="parTrans" cxnId="{B1A8D09D-F70C-4D5F-8DE2-FA2CA9ECDC45}">
      <dgm:prSet/>
      <dgm:spPr/>
      <dgm:t>
        <a:bodyPr/>
        <a:lstStyle/>
        <a:p>
          <a:endParaRPr lang="es-MX" b="1"/>
        </a:p>
      </dgm:t>
    </dgm:pt>
    <dgm:pt modelId="{A5EEA033-6D5C-4E43-B6F0-13B3E5D279E1}" type="sibTrans" cxnId="{B1A8D09D-F70C-4D5F-8DE2-FA2CA9ECDC45}">
      <dgm:prSet/>
      <dgm:spPr/>
      <dgm:t>
        <a:bodyPr/>
        <a:lstStyle/>
        <a:p>
          <a:endParaRPr lang="es-MX" b="1"/>
        </a:p>
      </dgm:t>
    </dgm:pt>
    <dgm:pt modelId="{26E9280A-DDCF-4875-8252-03B22592C8B3}">
      <dgm:prSet custT="1"/>
      <dgm:spPr/>
      <dgm:t>
        <a:bodyPr/>
        <a:lstStyle/>
        <a:p>
          <a:r>
            <a:rPr lang="es-MX" sz="1400" b="1" dirty="0" smtClean="0"/>
            <a:t>OBSERVACION</a:t>
          </a:r>
        </a:p>
        <a:p>
          <a:r>
            <a:rPr lang="es-MX" sz="1400" b="1" dirty="0" smtClean="0"/>
            <a:t>COLECTOMIA + LINFADENECTOMIA REGIONAL</a:t>
          </a:r>
          <a:endParaRPr lang="es-MX" sz="1400" b="1" dirty="0"/>
        </a:p>
      </dgm:t>
    </dgm:pt>
    <dgm:pt modelId="{EE2E855F-FF4F-4599-A03F-EFE17FFF704A}" type="parTrans" cxnId="{00951907-02A8-4D9D-A4CC-C1F6ADC6000B}">
      <dgm:prSet/>
      <dgm:spPr/>
      <dgm:t>
        <a:bodyPr/>
        <a:lstStyle/>
        <a:p>
          <a:endParaRPr lang="es-MX" b="1"/>
        </a:p>
      </dgm:t>
    </dgm:pt>
    <dgm:pt modelId="{748BB60E-B8D2-4AEB-A04C-18856EED28D7}" type="sibTrans" cxnId="{00951907-02A8-4D9D-A4CC-C1F6ADC6000B}">
      <dgm:prSet/>
      <dgm:spPr/>
      <dgm:t>
        <a:bodyPr/>
        <a:lstStyle/>
        <a:p>
          <a:endParaRPr lang="es-MX" b="1"/>
        </a:p>
      </dgm:t>
    </dgm:pt>
    <dgm:pt modelId="{DA975103-1774-4BB8-9014-410F9291BD1C}" type="pres">
      <dgm:prSet presAssocID="{272AA749-A6A0-4A3B-AA3F-96859557001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A848AC-0431-4530-96B6-3115966522FE}" type="pres">
      <dgm:prSet presAssocID="{7C3E5B4D-84AF-48F3-B016-85E911904079}" presName="root1" presStyleCnt="0"/>
      <dgm:spPr/>
      <dgm:t>
        <a:bodyPr/>
        <a:lstStyle/>
        <a:p>
          <a:endParaRPr lang="es-MX"/>
        </a:p>
      </dgm:t>
    </dgm:pt>
    <dgm:pt modelId="{EE1322DD-9540-4E0E-8465-28E6399A4789}" type="pres">
      <dgm:prSet presAssocID="{7C3E5B4D-84AF-48F3-B016-85E911904079}" presName="LevelOneTextNode" presStyleLbl="node0" presStyleIdx="0" presStyleCnt="1" custScaleX="83489" custScaleY="180626" custLinFactNeighborX="-63309" custLinFactNeighborY="-5211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6B4FF5C-99FF-4DEB-8997-0A1F8BFD158D}" type="pres">
      <dgm:prSet presAssocID="{7C3E5B4D-84AF-48F3-B016-85E911904079}" presName="level2hierChild" presStyleCnt="0"/>
      <dgm:spPr/>
      <dgm:t>
        <a:bodyPr/>
        <a:lstStyle/>
        <a:p>
          <a:endParaRPr lang="es-MX"/>
        </a:p>
      </dgm:t>
    </dgm:pt>
    <dgm:pt modelId="{B4B68A62-3E8D-4521-9423-889A4F1F92B7}" type="pres">
      <dgm:prSet presAssocID="{AB81F0C6-40C1-47B7-A14D-2CA555FA3193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D4BF36E9-9497-49CC-99A8-1EA972B6E1B6}" type="pres">
      <dgm:prSet presAssocID="{AB81F0C6-40C1-47B7-A14D-2CA555FA3193}" presName="connTx" presStyleLbl="parChTrans1D2" presStyleIdx="0" presStyleCnt="2"/>
      <dgm:spPr/>
      <dgm:t>
        <a:bodyPr/>
        <a:lstStyle/>
        <a:p>
          <a:endParaRPr lang="en-US"/>
        </a:p>
      </dgm:t>
    </dgm:pt>
    <dgm:pt modelId="{6AFBD671-1071-4875-A9B7-3BDFA18CC01B}" type="pres">
      <dgm:prSet presAssocID="{A29411FD-4939-4038-B796-95EB19B1354D}" presName="root2" presStyleCnt="0"/>
      <dgm:spPr/>
      <dgm:t>
        <a:bodyPr/>
        <a:lstStyle/>
        <a:p>
          <a:endParaRPr lang="es-MX"/>
        </a:p>
      </dgm:t>
    </dgm:pt>
    <dgm:pt modelId="{87C196D2-961B-4015-904E-2E5CA4A4EEEA}" type="pres">
      <dgm:prSet presAssocID="{A29411FD-4939-4038-B796-95EB19B1354D}" presName="LevelTwoTextNode" presStyleLbl="node2" presStyleIdx="0" presStyleCnt="2" custLinFactNeighborX="-17217" custLinFactNeighborY="-6416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9DBF487-C6A3-431C-8D4A-2CD8A156F6E8}" type="pres">
      <dgm:prSet presAssocID="{A29411FD-4939-4038-B796-95EB19B1354D}" presName="level3hierChild" presStyleCnt="0"/>
      <dgm:spPr/>
      <dgm:t>
        <a:bodyPr/>
        <a:lstStyle/>
        <a:p>
          <a:endParaRPr lang="es-MX"/>
        </a:p>
      </dgm:t>
    </dgm:pt>
    <dgm:pt modelId="{21961B85-02F9-4CB3-8489-3C05C85D40EE}" type="pres">
      <dgm:prSet presAssocID="{EE2E855F-FF4F-4599-A03F-EFE17FFF704A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E7860518-2F4B-427F-A8FF-56DDC2E721E0}" type="pres">
      <dgm:prSet presAssocID="{EE2E855F-FF4F-4599-A03F-EFE17FFF704A}" presName="connTx" presStyleLbl="parChTrans1D3" presStyleIdx="0" presStyleCnt="2"/>
      <dgm:spPr/>
      <dgm:t>
        <a:bodyPr/>
        <a:lstStyle/>
        <a:p>
          <a:endParaRPr lang="en-US"/>
        </a:p>
      </dgm:t>
    </dgm:pt>
    <dgm:pt modelId="{F6696E11-0463-4CCE-B027-ADAD2C159048}" type="pres">
      <dgm:prSet presAssocID="{26E9280A-DDCF-4875-8252-03B22592C8B3}" presName="root2" presStyleCnt="0"/>
      <dgm:spPr/>
      <dgm:t>
        <a:bodyPr/>
        <a:lstStyle/>
        <a:p>
          <a:endParaRPr lang="es-MX"/>
        </a:p>
      </dgm:t>
    </dgm:pt>
    <dgm:pt modelId="{C560C9AF-55EB-491D-9F7A-B6B21E68ED03}" type="pres">
      <dgm:prSet presAssocID="{26E9280A-DDCF-4875-8252-03B22592C8B3}" presName="LevelTwoTextNode" presStyleLbl="node3" presStyleIdx="0" presStyleCnt="2" custLinFactNeighborX="-9233" custLinFactNeighborY="-6416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43470AB-817C-45C7-B8B8-9FE97286F498}" type="pres">
      <dgm:prSet presAssocID="{26E9280A-DDCF-4875-8252-03B22592C8B3}" presName="level3hierChild" presStyleCnt="0"/>
      <dgm:spPr/>
      <dgm:t>
        <a:bodyPr/>
        <a:lstStyle/>
        <a:p>
          <a:endParaRPr lang="es-MX"/>
        </a:p>
      </dgm:t>
    </dgm:pt>
    <dgm:pt modelId="{02D2C850-5A23-45CF-B909-B7D8D8777248}" type="pres">
      <dgm:prSet presAssocID="{8B4D9D4A-01A0-4667-8242-1E27F98227EB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1DBFFAF4-E348-4A0F-AA56-0B34C01776EC}" type="pres">
      <dgm:prSet presAssocID="{8B4D9D4A-01A0-4667-8242-1E27F98227EB}" presName="connTx" presStyleLbl="parChTrans1D2" presStyleIdx="1" presStyleCnt="2"/>
      <dgm:spPr/>
      <dgm:t>
        <a:bodyPr/>
        <a:lstStyle/>
        <a:p>
          <a:endParaRPr lang="en-US"/>
        </a:p>
      </dgm:t>
    </dgm:pt>
    <dgm:pt modelId="{11DD6DCC-3476-4A30-ACD4-66EBEF7FFE8C}" type="pres">
      <dgm:prSet presAssocID="{153EC10D-7446-4399-9D85-C271F5ACA3A7}" presName="root2" presStyleCnt="0"/>
      <dgm:spPr/>
      <dgm:t>
        <a:bodyPr/>
        <a:lstStyle/>
        <a:p>
          <a:endParaRPr lang="es-MX"/>
        </a:p>
      </dgm:t>
    </dgm:pt>
    <dgm:pt modelId="{012DEDDC-8CC2-4A4E-BD4E-F663739FA6B0}" type="pres">
      <dgm:prSet presAssocID="{153EC10D-7446-4399-9D85-C271F5ACA3A7}" presName="LevelTwoTextNode" presStyleLbl="node2" presStyleIdx="1" presStyleCnt="2" custLinFactNeighborX="-17568" custLinFactNeighborY="-1205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6D50B36-AAF7-44FE-A35C-BF98188AD732}" type="pres">
      <dgm:prSet presAssocID="{153EC10D-7446-4399-9D85-C271F5ACA3A7}" presName="level3hierChild" presStyleCnt="0"/>
      <dgm:spPr/>
      <dgm:t>
        <a:bodyPr/>
        <a:lstStyle/>
        <a:p>
          <a:endParaRPr lang="es-MX"/>
        </a:p>
      </dgm:t>
    </dgm:pt>
    <dgm:pt modelId="{889CB3EF-4544-4852-ACDD-24908D3133BC}" type="pres">
      <dgm:prSet presAssocID="{8AC43F46-48D5-4574-8B0D-5D87353ECBF2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B199C095-F777-489C-AD7D-0256190FD423}" type="pres">
      <dgm:prSet presAssocID="{8AC43F46-48D5-4574-8B0D-5D87353ECBF2}" presName="connTx" presStyleLbl="parChTrans1D3" presStyleIdx="1" presStyleCnt="2"/>
      <dgm:spPr/>
      <dgm:t>
        <a:bodyPr/>
        <a:lstStyle/>
        <a:p>
          <a:endParaRPr lang="en-US"/>
        </a:p>
      </dgm:t>
    </dgm:pt>
    <dgm:pt modelId="{7660D0D3-A796-487C-B99F-7B5246BB6B10}" type="pres">
      <dgm:prSet presAssocID="{368560EB-94F3-47F7-83DF-72EC59E1D1A1}" presName="root2" presStyleCnt="0"/>
      <dgm:spPr/>
      <dgm:t>
        <a:bodyPr/>
        <a:lstStyle/>
        <a:p>
          <a:endParaRPr lang="es-MX"/>
        </a:p>
      </dgm:t>
    </dgm:pt>
    <dgm:pt modelId="{C5B3C693-00F0-40FB-9A6C-329ACD9B4365}" type="pres">
      <dgm:prSet presAssocID="{368560EB-94F3-47F7-83DF-72EC59E1D1A1}" presName="LevelTwoTextNode" presStyleLbl="node3" presStyleIdx="1" presStyleCnt="2" custLinFactNeighborX="-6273" custLinFactNeighborY="-1341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112C3E8-C908-4DEF-9562-F0D7CEFC4E47}" type="pres">
      <dgm:prSet presAssocID="{368560EB-94F3-47F7-83DF-72EC59E1D1A1}" presName="level3hierChild" presStyleCnt="0"/>
      <dgm:spPr/>
      <dgm:t>
        <a:bodyPr/>
        <a:lstStyle/>
        <a:p>
          <a:endParaRPr lang="es-MX"/>
        </a:p>
      </dgm:t>
    </dgm:pt>
  </dgm:ptLst>
  <dgm:cxnLst>
    <dgm:cxn modelId="{938940D1-28CD-4E40-BE7C-A10D65E173F5}" type="presOf" srcId="{AB81F0C6-40C1-47B7-A14D-2CA555FA3193}" destId="{D4BF36E9-9497-49CC-99A8-1EA972B6E1B6}" srcOrd="1" destOrd="0" presId="urn:microsoft.com/office/officeart/2005/8/layout/hierarchy2"/>
    <dgm:cxn modelId="{C6EAF19C-2386-4023-96E0-6CAF06F352F6}" type="presOf" srcId="{153EC10D-7446-4399-9D85-C271F5ACA3A7}" destId="{012DEDDC-8CC2-4A4E-BD4E-F663739FA6B0}" srcOrd="0" destOrd="0" presId="urn:microsoft.com/office/officeart/2005/8/layout/hierarchy2"/>
    <dgm:cxn modelId="{97FA06F3-B6AF-48D8-803B-4BB46B9B84B0}" srcId="{153EC10D-7446-4399-9D85-C271F5ACA3A7}" destId="{368560EB-94F3-47F7-83DF-72EC59E1D1A1}" srcOrd="0" destOrd="0" parTransId="{8AC43F46-48D5-4574-8B0D-5D87353ECBF2}" sibTransId="{6598EC94-1057-47B5-8109-AE4E42B5D6A4}"/>
    <dgm:cxn modelId="{A0E1001F-A3C5-4291-A38A-D9BA442B4C5C}" type="presOf" srcId="{AB81F0C6-40C1-47B7-A14D-2CA555FA3193}" destId="{B4B68A62-3E8D-4521-9423-889A4F1F92B7}" srcOrd="0" destOrd="0" presId="urn:microsoft.com/office/officeart/2005/8/layout/hierarchy2"/>
    <dgm:cxn modelId="{68DF36D1-281D-4B93-889F-CF8434881847}" type="presOf" srcId="{26E9280A-DDCF-4875-8252-03B22592C8B3}" destId="{C560C9AF-55EB-491D-9F7A-B6B21E68ED03}" srcOrd="0" destOrd="0" presId="urn:microsoft.com/office/officeart/2005/8/layout/hierarchy2"/>
    <dgm:cxn modelId="{B1A8D09D-F70C-4D5F-8DE2-FA2CA9ECDC45}" srcId="{7C3E5B4D-84AF-48F3-B016-85E911904079}" destId="{A29411FD-4939-4038-B796-95EB19B1354D}" srcOrd="0" destOrd="0" parTransId="{AB81F0C6-40C1-47B7-A14D-2CA555FA3193}" sibTransId="{A5EEA033-6D5C-4E43-B6F0-13B3E5D279E1}"/>
    <dgm:cxn modelId="{29CF5341-D854-4015-BFC4-39DE7E269CA7}" type="presOf" srcId="{8AC43F46-48D5-4574-8B0D-5D87353ECBF2}" destId="{889CB3EF-4544-4852-ACDD-24908D3133BC}" srcOrd="0" destOrd="0" presId="urn:microsoft.com/office/officeart/2005/8/layout/hierarchy2"/>
    <dgm:cxn modelId="{207E5683-E499-4B37-80F3-ECE7B30E15B3}" type="presOf" srcId="{8AC43F46-48D5-4574-8B0D-5D87353ECBF2}" destId="{B199C095-F777-489C-AD7D-0256190FD423}" srcOrd="1" destOrd="0" presId="urn:microsoft.com/office/officeart/2005/8/layout/hierarchy2"/>
    <dgm:cxn modelId="{E89E58BE-0A13-4C5E-9070-D302C470A8A0}" type="presOf" srcId="{8B4D9D4A-01A0-4667-8242-1E27F98227EB}" destId="{02D2C850-5A23-45CF-B909-B7D8D8777248}" srcOrd="0" destOrd="0" presId="urn:microsoft.com/office/officeart/2005/8/layout/hierarchy2"/>
    <dgm:cxn modelId="{00312670-180D-4252-9789-BCB03F54F86E}" type="presOf" srcId="{A29411FD-4939-4038-B796-95EB19B1354D}" destId="{87C196D2-961B-4015-904E-2E5CA4A4EEEA}" srcOrd="0" destOrd="0" presId="urn:microsoft.com/office/officeart/2005/8/layout/hierarchy2"/>
    <dgm:cxn modelId="{D3BFDC14-C181-4E75-81A2-F488C9BF566C}" type="presOf" srcId="{7C3E5B4D-84AF-48F3-B016-85E911904079}" destId="{EE1322DD-9540-4E0E-8465-28E6399A4789}" srcOrd="0" destOrd="0" presId="urn:microsoft.com/office/officeart/2005/8/layout/hierarchy2"/>
    <dgm:cxn modelId="{FD7896F4-A69D-434C-B84C-B2CBAACDD3DB}" srcId="{7C3E5B4D-84AF-48F3-B016-85E911904079}" destId="{153EC10D-7446-4399-9D85-C271F5ACA3A7}" srcOrd="1" destOrd="0" parTransId="{8B4D9D4A-01A0-4667-8242-1E27F98227EB}" sibTransId="{77F9C236-E167-4770-998B-6BC08605A52C}"/>
    <dgm:cxn modelId="{311A23FA-2182-446B-9C67-FC9164D80081}" type="presOf" srcId="{EE2E855F-FF4F-4599-A03F-EFE17FFF704A}" destId="{21961B85-02F9-4CB3-8489-3C05C85D40EE}" srcOrd="0" destOrd="0" presId="urn:microsoft.com/office/officeart/2005/8/layout/hierarchy2"/>
    <dgm:cxn modelId="{DCCDF8B5-E5D2-4223-841F-CCB0D2218D12}" type="presOf" srcId="{8B4D9D4A-01A0-4667-8242-1E27F98227EB}" destId="{1DBFFAF4-E348-4A0F-AA56-0B34C01776EC}" srcOrd="1" destOrd="0" presId="urn:microsoft.com/office/officeart/2005/8/layout/hierarchy2"/>
    <dgm:cxn modelId="{DD982D2D-A8FE-4CCE-B01D-1AA07FEF561D}" type="presOf" srcId="{272AA749-A6A0-4A3B-AA3F-968595570012}" destId="{DA975103-1774-4BB8-9014-410F9291BD1C}" srcOrd="0" destOrd="0" presId="urn:microsoft.com/office/officeart/2005/8/layout/hierarchy2"/>
    <dgm:cxn modelId="{D05A82AE-2C71-49F8-AEE1-5E5B7D978320}" type="presOf" srcId="{368560EB-94F3-47F7-83DF-72EC59E1D1A1}" destId="{C5B3C693-00F0-40FB-9A6C-329ACD9B4365}" srcOrd="0" destOrd="0" presId="urn:microsoft.com/office/officeart/2005/8/layout/hierarchy2"/>
    <dgm:cxn modelId="{09CC6BC9-7EA9-4DD1-9E9F-8A07831DE073}" srcId="{272AA749-A6A0-4A3B-AA3F-968595570012}" destId="{7C3E5B4D-84AF-48F3-B016-85E911904079}" srcOrd="0" destOrd="0" parTransId="{746DD1FB-3B68-4703-A0C2-8ED5719D12CE}" sibTransId="{9FC7782A-2642-483F-9942-9C75A27B289B}"/>
    <dgm:cxn modelId="{3014A91E-90D5-40BD-879E-38CC7AD047DB}" type="presOf" srcId="{EE2E855F-FF4F-4599-A03F-EFE17FFF704A}" destId="{E7860518-2F4B-427F-A8FF-56DDC2E721E0}" srcOrd="1" destOrd="0" presId="urn:microsoft.com/office/officeart/2005/8/layout/hierarchy2"/>
    <dgm:cxn modelId="{00951907-02A8-4D9D-A4CC-C1F6ADC6000B}" srcId="{A29411FD-4939-4038-B796-95EB19B1354D}" destId="{26E9280A-DDCF-4875-8252-03B22592C8B3}" srcOrd="0" destOrd="0" parTransId="{EE2E855F-FF4F-4599-A03F-EFE17FFF704A}" sibTransId="{748BB60E-B8D2-4AEB-A04C-18856EED28D7}"/>
    <dgm:cxn modelId="{13903CA9-67AB-428F-AC6B-0E8008ECD595}" type="presParOf" srcId="{DA975103-1774-4BB8-9014-410F9291BD1C}" destId="{E7A848AC-0431-4530-96B6-3115966522FE}" srcOrd="0" destOrd="0" presId="urn:microsoft.com/office/officeart/2005/8/layout/hierarchy2"/>
    <dgm:cxn modelId="{0CC9B8CF-1947-4999-A3FA-13CDA66BF858}" type="presParOf" srcId="{E7A848AC-0431-4530-96B6-3115966522FE}" destId="{EE1322DD-9540-4E0E-8465-28E6399A4789}" srcOrd="0" destOrd="0" presId="urn:microsoft.com/office/officeart/2005/8/layout/hierarchy2"/>
    <dgm:cxn modelId="{D668A481-B072-4E1E-9EA6-5FCBDF583F48}" type="presParOf" srcId="{E7A848AC-0431-4530-96B6-3115966522FE}" destId="{B6B4FF5C-99FF-4DEB-8997-0A1F8BFD158D}" srcOrd="1" destOrd="0" presId="urn:microsoft.com/office/officeart/2005/8/layout/hierarchy2"/>
    <dgm:cxn modelId="{448B5469-647B-4F7F-84E1-1FCD06FA83F3}" type="presParOf" srcId="{B6B4FF5C-99FF-4DEB-8997-0A1F8BFD158D}" destId="{B4B68A62-3E8D-4521-9423-889A4F1F92B7}" srcOrd="0" destOrd="0" presId="urn:microsoft.com/office/officeart/2005/8/layout/hierarchy2"/>
    <dgm:cxn modelId="{FE028471-60B2-46DE-80F3-2A5A5FE493CB}" type="presParOf" srcId="{B4B68A62-3E8D-4521-9423-889A4F1F92B7}" destId="{D4BF36E9-9497-49CC-99A8-1EA972B6E1B6}" srcOrd="0" destOrd="0" presId="urn:microsoft.com/office/officeart/2005/8/layout/hierarchy2"/>
    <dgm:cxn modelId="{C7A67100-34D5-46FA-B43E-918CB83318BB}" type="presParOf" srcId="{B6B4FF5C-99FF-4DEB-8997-0A1F8BFD158D}" destId="{6AFBD671-1071-4875-A9B7-3BDFA18CC01B}" srcOrd="1" destOrd="0" presId="urn:microsoft.com/office/officeart/2005/8/layout/hierarchy2"/>
    <dgm:cxn modelId="{85909AB4-63D0-4387-A1B6-9A412C1CF3BE}" type="presParOf" srcId="{6AFBD671-1071-4875-A9B7-3BDFA18CC01B}" destId="{87C196D2-961B-4015-904E-2E5CA4A4EEEA}" srcOrd="0" destOrd="0" presId="urn:microsoft.com/office/officeart/2005/8/layout/hierarchy2"/>
    <dgm:cxn modelId="{226F5847-68C4-4C10-8181-87D471A589CA}" type="presParOf" srcId="{6AFBD671-1071-4875-A9B7-3BDFA18CC01B}" destId="{39DBF487-C6A3-431C-8D4A-2CD8A156F6E8}" srcOrd="1" destOrd="0" presId="urn:microsoft.com/office/officeart/2005/8/layout/hierarchy2"/>
    <dgm:cxn modelId="{B0054556-D399-440E-8038-F98097C86D77}" type="presParOf" srcId="{39DBF487-C6A3-431C-8D4A-2CD8A156F6E8}" destId="{21961B85-02F9-4CB3-8489-3C05C85D40EE}" srcOrd="0" destOrd="0" presId="urn:microsoft.com/office/officeart/2005/8/layout/hierarchy2"/>
    <dgm:cxn modelId="{4EAECD17-CEFD-4364-9472-CC6FAC30910D}" type="presParOf" srcId="{21961B85-02F9-4CB3-8489-3C05C85D40EE}" destId="{E7860518-2F4B-427F-A8FF-56DDC2E721E0}" srcOrd="0" destOrd="0" presId="urn:microsoft.com/office/officeart/2005/8/layout/hierarchy2"/>
    <dgm:cxn modelId="{4C65315E-F7A3-45E1-83DD-B8E2F53EE0BB}" type="presParOf" srcId="{39DBF487-C6A3-431C-8D4A-2CD8A156F6E8}" destId="{F6696E11-0463-4CCE-B027-ADAD2C159048}" srcOrd="1" destOrd="0" presId="urn:microsoft.com/office/officeart/2005/8/layout/hierarchy2"/>
    <dgm:cxn modelId="{AF84B21F-0913-47AA-9DC3-86F981220B8A}" type="presParOf" srcId="{F6696E11-0463-4CCE-B027-ADAD2C159048}" destId="{C560C9AF-55EB-491D-9F7A-B6B21E68ED03}" srcOrd="0" destOrd="0" presId="urn:microsoft.com/office/officeart/2005/8/layout/hierarchy2"/>
    <dgm:cxn modelId="{12B48CDB-4638-40A1-B655-98FE4E213F35}" type="presParOf" srcId="{F6696E11-0463-4CCE-B027-ADAD2C159048}" destId="{543470AB-817C-45C7-B8B8-9FE97286F498}" srcOrd="1" destOrd="0" presId="urn:microsoft.com/office/officeart/2005/8/layout/hierarchy2"/>
    <dgm:cxn modelId="{9730DC44-DE8E-4226-A0A2-EFA1A41E7109}" type="presParOf" srcId="{B6B4FF5C-99FF-4DEB-8997-0A1F8BFD158D}" destId="{02D2C850-5A23-45CF-B909-B7D8D8777248}" srcOrd="2" destOrd="0" presId="urn:microsoft.com/office/officeart/2005/8/layout/hierarchy2"/>
    <dgm:cxn modelId="{3D4393A6-DA63-4F27-A7D2-4BFDF0792937}" type="presParOf" srcId="{02D2C850-5A23-45CF-B909-B7D8D8777248}" destId="{1DBFFAF4-E348-4A0F-AA56-0B34C01776EC}" srcOrd="0" destOrd="0" presId="urn:microsoft.com/office/officeart/2005/8/layout/hierarchy2"/>
    <dgm:cxn modelId="{FFF71F92-C66C-4F88-85CD-D54E8A337000}" type="presParOf" srcId="{B6B4FF5C-99FF-4DEB-8997-0A1F8BFD158D}" destId="{11DD6DCC-3476-4A30-ACD4-66EBEF7FFE8C}" srcOrd="3" destOrd="0" presId="urn:microsoft.com/office/officeart/2005/8/layout/hierarchy2"/>
    <dgm:cxn modelId="{68D8E2D2-23FF-417D-B96E-FB95208006D9}" type="presParOf" srcId="{11DD6DCC-3476-4A30-ACD4-66EBEF7FFE8C}" destId="{012DEDDC-8CC2-4A4E-BD4E-F663739FA6B0}" srcOrd="0" destOrd="0" presId="urn:microsoft.com/office/officeart/2005/8/layout/hierarchy2"/>
    <dgm:cxn modelId="{A53025CA-D346-4F23-AB46-D207F594B0BF}" type="presParOf" srcId="{11DD6DCC-3476-4A30-ACD4-66EBEF7FFE8C}" destId="{46D50B36-AAF7-44FE-A35C-BF98188AD732}" srcOrd="1" destOrd="0" presId="urn:microsoft.com/office/officeart/2005/8/layout/hierarchy2"/>
    <dgm:cxn modelId="{1EB3B4C6-50BA-4EB6-A607-0BC87E844C91}" type="presParOf" srcId="{46D50B36-AAF7-44FE-A35C-BF98188AD732}" destId="{889CB3EF-4544-4852-ACDD-24908D3133BC}" srcOrd="0" destOrd="0" presId="urn:microsoft.com/office/officeart/2005/8/layout/hierarchy2"/>
    <dgm:cxn modelId="{52C0C1A2-F49C-4F34-A1E8-1BB2C290364B}" type="presParOf" srcId="{889CB3EF-4544-4852-ACDD-24908D3133BC}" destId="{B199C095-F777-489C-AD7D-0256190FD423}" srcOrd="0" destOrd="0" presId="urn:microsoft.com/office/officeart/2005/8/layout/hierarchy2"/>
    <dgm:cxn modelId="{2DA3A42F-DDF2-40E5-8AF5-87AD6087B1DB}" type="presParOf" srcId="{46D50B36-AAF7-44FE-A35C-BF98188AD732}" destId="{7660D0D3-A796-487C-B99F-7B5246BB6B10}" srcOrd="1" destOrd="0" presId="urn:microsoft.com/office/officeart/2005/8/layout/hierarchy2"/>
    <dgm:cxn modelId="{8A456AA3-505D-4142-9F7F-0C72FC8F5626}" type="presParOf" srcId="{7660D0D3-A796-487C-B99F-7B5246BB6B10}" destId="{C5B3C693-00F0-40FB-9A6C-329ACD9B4365}" srcOrd="0" destOrd="0" presId="urn:microsoft.com/office/officeart/2005/8/layout/hierarchy2"/>
    <dgm:cxn modelId="{BF0A4E76-0BE7-4560-8DE7-A0A54F83097D}" type="presParOf" srcId="{7660D0D3-A796-487C-B99F-7B5246BB6B10}" destId="{7112C3E8-C908-4DEF-9562-F0D7CEFC4E4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72AA749-A6A0-4A3B-AA3F-968595570012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#3" csCatId="accent1" phldr="1"/>
      <dgm:spPr/>
      <dgm:t>
        <a:bodyPr/>
        <a:lstStyle/>
        <a:p>
          <a:endParaRPr lang="es-MX"/>
        </a:p>
      </dgm:t>
    </dgm:pt>
    <dgm:pt modelId="{7C3E5B4D-84AF-48F3-B016-85E911904079}">
      <dgm:prSet phldrT="[Texto]" custT="1"/>
      <dgm:spPr/>
      <dgm:t>
        <a:bodyPr/>
        <a:lstStyle/>
        <a:p>
          <a:pPr algn="ctr"/>
          <a:r>
            <a:rPr lang="es-MX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Colonoscopia </a:t>
          </a:r>
        </a:p>
        <a:p>
          <a:pPr algn="ctr"/>
          <a:r>
            <a:rPr lang="es-MX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Revisión patología</a:t>
          </a:r>
        </a:p>
        <a:p>
          <a:pPr algn="ctr"/>
          <a:r>
            <a:rPr lang="es-MX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Labs</a:t>
          </a:r>
          <a:r>
            <a:rPr lang="es-MX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+	 CEA</a:t>
          </a:r>
        </a:p>
        <a:p>
          <a:pPr algn="ctr"/>
          <a:r>
            <a:rPr lang="es-MX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TAC </a:t>
          </a:r>
          <a:r>
            <a:rPr lang="es-MX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torac-abd</a:t>
          </a:r>
          <a:endParaRPr lang="es-MX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r>
            <a:rPr lang="es-MX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PET – </a:t>
          </a:r>
          <a:r>
            <a:rPr lang="es-MX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ct</a:t>
          </a:r>
          <a:endParaRPr lang="es-MX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6DD1FB-3B68-4703-A0C2-8ED5719D12CE}" type="parTrans" cxnId="{09CC6BC9-7EA9-4DD1-9E9F-8A07831DE073}">
      <dgm:prSet/>
      <dgm:spPr/>
      <dgm:t>
        <a:bodyPr/>
        <a:lstStyle/>
        <a:p>
          <a:endParaRPr lang="es-MX" sz="1200" b="1"/>
        </a:p>
      </dgm:t>
    </dgm:pt>
    <dgm:pt modelId="{9FC7782A-2642-483F-9942-9C75A27B289B}" type="sibTrans" cxnId="{09CC6BC9-7EA9-4DD1-9E9F-8A07831DE073}">
      <dgm:prSet/>
      <dgm:spPr/>
      <dgm:t>
        <a:bodyPr/>
        <a:lstStyle/>
        <a:p>
          <a:endParaRPr lang="es-MX" sz="1200" b="1"/>
        </a:p>
      </dgm:t>
    </dgm:pt>
    <dgm:pt modelId="{17E6253F-5F04-4258-BB18-90732B26880C}">
      <dgm:prSet phldrT="[Texto]" custT="1"/>
      <dgm:spPr/>
      <dgm:t>
        <a:bodyPr/>
        <a:lstStyle/>
        <a:p>
          <a:r>
            <a:rPr lang="es-MX" sz="1400" b="1" dirty="0" err="1" smtClean="0"/>
            <a:t>Resecable</a:t>
          </a:r>
          <a:endParaRPr lang="es-MX" sz="1400" b="1" dirty="0" smtClean="0"/>
        </a:p>
        <a:p>
          <a:r>
            <a:rPr lang="es-MX" sz="1400" b="1" dirty="0" smtClean="0"/>
            <a:t>No obstructivo</a:t>
          </a:r>
          <a:endParaRPr lang="es-MX" sz="1400" b="1" dirty="0"/>
        </a:p>
      </dgm:t>
    </dgm:pt>
    <dgm:pt modelId="{D545C9E5-175D-4D9E-B573-83DE2D721309}" type="parTrans" cxnId="{69FF8A59-8C98-428C-8B35-8FF67FACA9DF}">
      <dgm:prSet custT="1"/>
      <dgm:spPr/>
      <dgm:t>
        <a:bodyPr/>
        <a:lstStyle/>
        <a:p>
          <a:endParaRPr lang="es-MX" sz="1200" b="1"/>
        </a:p>
      </dgm:t>
    </dgm:pt>
    <dgm:pt modelId="{AAFEFCF4-3BC2-493F-85B8-B0FE67D4E8FD}" type="sibTrans" cxnId="{69FF8A59-8C98-428C-8B35-8FF67FACA9DF}">
      <dgm:prSet/>
      <dgm:spPr/>
      <dgm:t>
        <a:bodyPr/>
        <a:lstStyle/>
        <a:p>
          <a:endParaRPr lang="es-MX" sz="1200" b="1"/>
        </a:p>
      </dgm:t>
    </dgm:pt>
    <dgm:pt modelId="{4C259138-2EDF-46CE-8EF4-36CCA181CE9F}">
      <dgm:prSet phldrT="[Texto]" custT="1"/>
      <dgm:spPr/>
      <dgm:t>
        <a:bodyPr/>
        <a:lstStyle/>
        <a:p>
          <a:r>
            <a:rPr lang="es-MX" sz="1200" b="1" dirty="0" smtClean="0"/>
            <a:t>COLECTOMIA + LINFADENECTOMIA REGIONAL</a:t>
          </a:r>
          <a:endParaRPr lang="es-MX" sz="1200" b="1" dirty="0"/>
        </a:p>
      </dgm:t>
    </dgm:pt>
    <dgm:pt modelId="{F72E2FF4-A4E6-4B9A-A256-E7884B061795}" type="parTrans" cxnId="{DCD3ADD4-E3AD-478D-B7FC-7175CFDE6181}">
      <dgm:prSet custT="1"/>
      <dgm:spPr/>
      <dgm:t>
        <a:bodyPr/>
        <a:lstStyle/>
        <a:p>
          <a:endParaRPr lang="es-MX" sz="1200" b="1"/>
        </a:p>
      </dgm:t>
    </dgm:pt>
    <dgm:pt modelId="{959EB355-C0FB-4B93-9BFA-E01A0918640C}" type="sibTrans" cxnId="{DCD3ADD4-E3AD-478D-B7FC-7175CFDE6181}">
      <dgm:prSet/>
      <dgm:spPr/>
      <dgm:t>
        <a:bodyPr/>
        <a:lstStyle/>
        <a:p>
          <a:endParaRPr lang="es-MX" sz="1200" b="1"/>
        </a:p>
      </dgm:t>
    </dgm:pt>
    <dgm:pt modelId="{0B42B2C7-50DE-45BA-BE0E-80344E205C86}">
      <dgm:prSet phldrT="[Texto]" custT="1"/>
      <dgm:spPr/>
      <dgm:t>
        <a:bodyPr/>
        <a:lstStyle/>
        <a:p>
          <a:r>
            <a:rPr lang="es-MX" sz="1200" b="1" dirty="0" smtClean="0"/>
            <a:t>STENT  </a:t>
          </a:r>
          <a:r>
            <a:rPr lang="es-MX" sz="1200" b="1" dirty="0" smtClean="0">
              <a:sym typeface="Wingdings" pitchFamily="2" charset="2"/>
            </a:rPr>
            <a:t></a:t>
          </a:r>
          <a:endParaRPr lang="es-MX" sz="1200" b="1" dirty="0" smtClean="0"/>
        </a:p>
        <a:p>
          <a:r>
            <a:rPr lang="es-MX" sz="1200" b="1" dirty="0" smtClean="0"/>
            <a:t>COLECTOMIA + LINFADENETOMIA REGIONAL</a:t>
          </a:r>
          <a:endParaRPr lang="es-MX" sz="1200" b="1" dirty="0"/>
        </a:p>
      </dgm:t>
    </dgm:pt>
    <dgm:pt modelId="{527601C2-6A72-41FC-8542-4022A5ACBB8A}" type="parTrans" cxnId="{F033B4E0-282C-4A8E-AA81-EC7B6D7C2DFC}">
      <dgm:prSet custT="1"/>
      <dgm:spPr/>
      <dgm:t>
        <a:bodyPr/>
        <a:lstStyle/>
        <a:p>
          <a:endParaRPr lang="es-MX" sz="1200" b="1"/>
        </a:p>
      </dgm:t>
    </dgm:pt>
    <dgm:pt modelId="{74BB50BF-DFBB-42DF-90C0-46D19FE56E24}" type="sibTrans" cxnId="{F033B4E0-282C-4A8E-AA81-EC7B6D7C2DFC}">
      <dgm:prSet/>
      <dgm:spPr/>
      <dgm:t>
        <a:bodyPr/>
        <a:lstStyle/>
        <a:p>
          <a:endParaRPr lang="es-MX" sz="1200" b="1"/>
        </a:p>
      </dgm:t>
    </dgm:pt>
    <dgm:pt modelId="{368560EB-94F3-47F7-83DF-72EC59E1D1A1}">
      <dgm:prSet custT="1"/>
      <dgm:spPr/>
      <dgm:t>
        <a:bodyPr/>
        <a:lstStyle/>
        <a:p>
          <a:r>
            <a:rPr lang="es-MX" sz="1200" b="1" dirty="0" smtClean="0"/>
            <a:t>TX PALIATIVO – Quimio</a:t>
          </a:r>
          <a:endParaRPr lang="es-MX" sz="1200" b="1" dirty="0"/>
        </a:p>
      </dgm:t>
    </dgm:pt>
    <dgm:pt modelId="{8AC43F46-48D5-4574-8B0D-5D87353ECBF2}" type="parTrans" cxnId="{97FA06F3-B6AF-48D8-803B-4BB46B9B84B0}">
      <dgm:prSet custT="1"/>
      <dgm:spPr/>
      <dgm:t>
        <a:bodyPr/>
        <a:lstStyle/>
        <a:p>
          <a:endParaRPr lang="es-MX" sz="1200" b="1"/>
        </a:p>
      </dgm:t>
    </dgm:pt>
    <dgm:pt modelId="{6598EC94-1057-47B5-8109-AE4E42B5D6A4}" type="sibTrans" cxnId="{97FA06F3-B6AF-48D8-803B-4BB46B9B84B0}">
      <dgm:prSet/>
      <dgm:spPr/>
      <dgm:t>
        <a:bodyPr/>
        <a:lstStyle/>
        <a:p>
          <a:endParaRPr lang="es-MX" sz="1200" b="1"/>
        </a:p>
      </dgm:t>
    </dgm:pt>
    <dgm:pt modelId="{153EC10D-7446-4399-9D85-C271F5ACA3A7}">
      <dgm:prSet custT="1"/>
      <dgm:spPr/>
      <dgm:t>
        <a:bodyPr/>
        <a:lstStyle/>
        <a:p>
          <a:r>
            <a:rPr lang="es-MX" sz="1400" b="1" dirty="0" smtClean="0"/>
            <a:t>NO RESECABLE</a:t>
          </a:r>
          <a:endParaRPr lang="es-MX" sz="1400" b="1" dirty="0"/>
        </a:p>
      </dgm:t>
    </dgm:pt>
    <dgm:pt modelId="{8B4D9D4A-01A0-4667-8242-1E27F98227EB}" type="parTrans" cxnId="{FD7896F4-A69D-434C-B84C-B2CBAACDD3DB}">
      <dgm:prSet/>
      <dgm:spPr/>
      <dgm:t>
        <a:bodyPr/>
        <a:lstStyle/>
        <a:p>
          <a:endParaRPr lang="es-MX" b="1"/>
        </a:p>
      </dgm:t>
    </dgm:pt>
    <dgm:pt modelId="{77F9C236-E167-4770-998B-6BC08605A52C}" type="sibTrans" cxnId="{FD7896F4-A69D-434C-B84C-B2CBAACDD3DB}">
      <dgm:prSet/>
      <dgm:spPr/>
      <dgm:t>
        <a:bodyPr/>
        <a:lstStyle/>
        <a:p>
          <a:endParaRPr lang="es-MX" b="1"/>
        </a:p>
      </dgm:t>
    </dgm:pt>
    <dgm:pt modelId="{A29411FD-4939-4038-B796-95EB19B1354D}">
      <dgm:prSet custT="1"/>
      <dgm:spPr/>
      <dgm:t>
        <a:bodyPr/>
        <a:lstStyle/>
        <a:p>
          <a:r>
            <a:rPr lang="es-MX" sz="1400" b="1" dirty="0" smtClean="0"/>
            <a:t>RESECABLE OBSTRUCTIVO</a:t>
          </a:r>
          <a:endParaRPr lang="es-MX" sz="1400" b="1" dirty="0"/>
        </a:p>
      </dgm:t>
    </dgm:pt>
    <dgm:pt modelId="{AB81F0C6-40C1-47B7-A14D-2CA555FA3193}" type="parTrans" cxnId="{B1A8D09D-F70C-4D5F-8DE2-FA2CA9ECDC45}">
      <dgm:prSet/>
      <dgm:spPr/>
      <dgm:t>
        <a:bodyPr/>
        <a:lstStyle/>
        <a:p>
          <a:endParaRPr lang="es-MX" b="1"/>
        </a:p>
      </dgm:t>
    </dgm:pt>
    <dgm:pt modelId="{A5EEA033-6D5C-4E43-B6F0-13B3E5D279E1}" type="sibTrans" cxnId="{B1A8D09D-F70C-4D5F-8DE2-FA2CA9ECDC45}">
      <dgm:prSet/>
      <dgm:spPr/>
      <dgm:t>
        <a:bodyPr/>
        <a:lstStyle/>
        <a:p>
          <a:endParaRPr lang="es-MX" b="1"/>
        </a:p>
      </dgm:t>
    </dgm:pt>
    <dgm:pt modelId="{26E9280A-DDCF-4875-8252-03B22592C8B3}">
      <dgm:prSet custT="1"/>
      <dgm:spPr/>
      <dgm:t>
        <a:bodyPr/>
        <a:lstStyle/>
        <a:p>
          <a:r>
            <a:rPr lang="es-MX" sz="1400" b="1" dirty="0" smtClean="0"/>
            <a:t>COLECTOMIA + LINFADENECTOMIA REGIONAL</a:t>
          </a:r>
          <a:endParaRPr lang="es-MX" sz="1400" b="1" dirty="0"/>
        </a:p>
      </dgm:t>
    </dgm:pt>
    <dgm:pt modelId="{EE2E855F-FF4F-4599-A03F-EFE17FFF704A}" type="parTrans" cxnId="{00951907-02A8-4D9D-A4CC-C1F6ADC6000B}">
      <dgm:prSet/>
      <dgm:spPr/>
      <dgm:t>
        <a:bodyPr/>
        <a:lstStyle/>
        <a:p>
          <a:endParaRPr lang="es-MX" b="1"/>
        </a:p>
      </dgm:t>
    </dgm:pt>
    <dgm:pt modelId="{748BB60E-B8D2-4AEB-A04C-18856EED28D7}" type="sibTrans" cxnId="{00951907-02A8-4D9D-A4CC-C1F6ADC6000B}">
      <dgm:prSet/>
      <dgm:spPr/>
      <dgm:t>
        <a:bodyPr/>
        <a:lstStyle/>
        <a:p>
          <a:endParaRPr lang="es-MX" b="1"/>
        </a:p>
      </dgm:t>
    </dgm:pt>
    <dgm:pt modelId="{DA975103-1774-4BB8-9014-410F9291BD1C}" type="pres">
      <dgm:prSet presAssocID="{272AA749-A6A0-4A3B-AA3F-96859557001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A848AC-0431-4530-96B6-3115966522FE}" type="pres">
      <dgm:prSet presAssocID="{7C3E5B4D-84AF-48F3-B016-85E911904079}" presName="root1" presStyleCnt="0"/>
      <dgm:spPr/>
      <dgm:t>
        <a:bodyPr/>
        <a:lstStyle/>
        <a:p>
          <a:endParaRPr lang="es-MX"/>
        </a:p>
      </dgm:t>
    </dgm:pt>
    <dgm:pt modelId="{EE1322DD-9540-4E0E-8465-28E6399A4789}" type="pres">
      <dgm:prSet presAssocID="{7C3E5B4D-84AF-48F3-B016-85E911904079}" presName="LevelOneTextNode" presStyleLbl="node0" presStyleIdx="0" presStyleCnt="1" custScaleX="83489" custScaleY="180626" custLinFactNeighborX="-63309" custLinFactNeighborY="-5211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6B4FF5C-99FF-4DEB-8997-0A1F8BFD158D}" type="pres">
      <dgm:prSet presAssocID="{7C3E5B4D-84AF-48F3-B016-85E911904079}" presName="level2hierChild" presStyleCnt="0"/>
      <dgm:spPr/>
      <dgm:t>
        <a:bodyPr/>
        <a:lstStyle/>
        <a:p>
          <a:endParaRPr lang="es-MX"/>
        </a:p>
      </dgm:t>
    </dgm:pt>
    <dgm:pt modelId="{0B22E200-7516-4F62-A16F-BA4D80D9878D}" type="pres">
      <dgm:prSet presAssocID="{D545C9E5-175D-4D9E-B573-83DE2D721309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43B1FC91-66F9-4D77-837B-DA24B87F534D}" type="pres">
      <dgm:prSet presAssocID="{D545C9E5-175D-4D9E-B573-83DE2D721309}" presName="connTx" presStyleLbl="parChTrans1D2" presStyleIdx="0" presStyleCnt="3"/>
      <dgm:spPr/>
      <dgm:t>
        <a:bodyPr/>
        <a:lstStyle/>
        <a:p>
          <a:endParaRPr lang="en-US"/>
        </a:p>
      </dgm:t>
    </dgm:pt>
    <dgm:pt modelId="{CD807336-B419-4247-9B25-28FDBB2D70CC}" type="pres">
      <dgm:prSet presAssocID="{17E6253F-5F04-4258-BB18-90732B26880C}" presName="root2" presStyleCnt="0"/>
      <dgm:spPr/>
      <dgm:t>
        <a:bodyPr/>
        <a:lstStyle/>
        <a:p>
          <a:endParaRPr lang="es-MX"/>
        </a:p>
      </dgm:t>
    </dgm:pt>
    <dgm:pt modelId="{2E09CCA8-FB78-46F2-94B2-65A66E94D718}" type="pres">
      <dgm:prSet presAssocID="{17E6253F-5F04-4258-BB18-90732B26880C}" presName="LevelTwoTextNode" presStyleLbl="node2" presStyleIdx="0" presStyleCnt="3" custLinFactNeighborX="-21455" custLinFactNeighborY="-7289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5AEE2B5-18F1-48D8-8B28-B255DD7012CD}" type="pres">
      <dgm:prSet presAssocID="{17E6253F-5F04-4258-BB18-90732B26880C}" presName="level3hierChild" presStyleCnt="0"/>
      <dgm:spPr/>
      <dgm:t>
        <a:bodyPr/>
        <a:lstStyle/>
        <a:p>
          <a:endParaRPr lang="es-MX"/>
        </a:p>
      </dgm:t>
    </dgm:pt>
    <dgm:pt modelId="{AF0CB47F-A322-47AA-89FF-4D44CFDAB672}" type="pres">
      <dgm:prSet presAssocID="{F72E2FF4-A4E6-4B9A-A256-E7884B061795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5BE3E8F0-1EA4-40A8-B94E-F8487E3B5491}" type="pres">
      <dgm:prSet presAssocID="{F72E2FF4-A4E6-4B9A-A256-E7884B061795}" presName="connTx" presStyleLbl="parChTrans1D3" presStyleIdx="0" presStyleCnt="4"/>
      <dgm:spPr/>
      <dgm:t>
        <a:bodyPr/>
        <a:lstStyle/>
        <a:p>
          <a:endParaRPr lang="en-US"/>
        </a:p>
      </dgm:t>
    </dgm:pt>
    <dgm:pt modelId="{A6C42EFF-F073-4479-A3B3-E3C72FB6DD9B}" type="pres">
      <dgm:prSet presAssocID="{4C259138-2EDF-46CE-8EF4-36CCA181CE9F}" presName="root2" presStyleCnt="0"/>
      <dgm:spPr/>
      <dgm:t>
        <a:bodyPr/>
        <a:lstStyle/>
        <a:p>
          <a:endParaRPr lang="es-MX"/>
        </a:p>
      </dgm:t>
    </dgm:pt>
    <dgm:pt modelId="{BA405785-571F-4082-9335-D0A2A06BAE8E}" type="pres">
      <dgm:prSet presAssocID="{4C259138-2EDF-46CE-8EF4-36CCA181CE9F}" presName="LevelTwoTextNode" presStyleLbl="node3" presStyleIdx="0" presStyleCnt="4" custLinFactNeighborX="-13796" custLinFactNeighborY="-8930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C3B32CF-4BE9-4F3A-9796-BA6AA324670B}" type="pres">
      <dgm:prSet presAssocID="{4C259138-2EDF-46CE-8EF4-36CCA181CE9F}" presName="level3hierChild" presStyleCnt="0"/>
      <dgm:spPr/>
      <dgm:t>
        <a:bodyPr/>
        <a:lstStyle/>
        <a:p>
          <a:endParaRPr lang="es-MX"/>
        </a:p>
      </dgm:t>
    </dgm:pt>
    <dgm:pt modelId="{B4B68A62-3E8D-4521-9423-889A4F1F92B7}" type="pres">
      <dgm:prSet presAssocID="{AB81F0C6-40C1-47B7-A14D-2CA555FA3193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D4BF36E9-9497-49CC-99A8-1EA972B6E1B6}" type="pres">
      <dgm:prSet presAssocID="{AB81F0C6-40C1-47B7-A14D-2CA555FA3193}" presName="connTx" presStyleLbl="parChTrans1D2" presStyleIdx="1" presStyleCnt="3"/>
      <dgm:spPr/>
      <dgm:t>
        <a:bodyPr/>
        <a:lstStyle/>
        <a:p>
          <a:endParaRPr lang="en-US"/>
        </a:p>
      </dgm:t>
    </dgm:pt>
    <dgm:pt modelId="{6AFBD671-1071-4875-A9B7-3BDFA18CC01B}" type="pres">
      <dgm:prSet presAssocID="{A29411FD-4939-4038-B796-95EB19B1354D}" presName="root2" presStyleCnt="0"/>
      <dgm:spPr/>
      <dgm:t>
        <a:bodyPr/>
        <a:lstStyle/>
        <a:p>
          <a:endParaRPr lang="es-MX"/>
        </a:p>
      </dgm:t>
    </dgm:pt>
    <dgm:pt modelId="{87C196D2-961B-4015-904E-2E5CA4A4EEEA}" type="pres">
      <dgm:prSet presAssocID="{A29411FD-4939-4038-B796-95EB19B1354D}" presName="LevelTwoTextNode" presStyleLbl="node2" presStyleIdx="1" presStyleCnt="3" custLinFactNeighborX="-20663" custLinFactNeighborY="-1189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9DBF487-C6A3-431C-8D4A-2CD8A156F6E8}" type="pres">
      <dgm:prSet presAssocID="{A29411FD-4939-4038-B796-95EB19B1354D}" presName="level3hierChild" presStyleCnt="0"/>
      <dgm:spPr/>
      <dgm:t>
        <a:bodyPr/>
        <a:lstStyle/>
        <a:p>
          <a:endParaRPr lang="es-MX"/>
        </a:p>
      </dgm:t>
    </dgm:pt>
    <dgm:pt modelId="{21961B85-02F9-4CB3-8489-3C05C85D40EE}" type="pres">
      <dgm:prSet presAssocID="{EE2E855F-FF4F-4599-A03F-EFE17FFF704A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E7860518-2F4B-427F-A8FF-56DDC2E721E0}" type="pres">
      <dgm:prSet presAssocID="{EE2E855F-FF4F-4599-A03F-EFE17FFF704A}" presName="connTx" presStyleLbl="parChTrans1D3" presStyleIdx="1" presStyleCnt="4"/>
      <dgm:spPr/>
      <dgm:t>
        <a:bodyPr/>
        <a:lstStyle/>
        <a:p>
          <a:endParaRPr lang="en-US"/>
        </a:p>
      </dgm:t>
    </dgm:pt>
    <dgm:pt modelId="{F6696E11-0463-4CCE-B027-ADAD2C159048}" type="pres">
      <dgm:prSet presAssocID="{26E9280A-DDCF-4875-8252-03B22592C8B3}" presName="root2" presStyleCnt="0"/>
      <dgm:spPr/>
      <dgm:t>
        <a:bodyPr/>
        <a:lstStyle/>
        <a:p>
          <a:endParaRPr lang="es-MX"/>
        </a:p>
      </dgm:t>
    </dgm:pt>
    <dgm:pt modelId="{C560C9AF-55EB-491D-9F7A-B6B21E68ED03}" type="pres">
      <dgm:prSet presAssocID="{26E9280A-DDCF-4875-8252-03B22592C8B3}" presName="LevelTwoTextNode" presStyleLbl="node3" presStyleIdx="1" presStyleCnt="4" custLinFactNeighborX="-9017" custLinFactNeighborY="227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43470AB-817C-45C7-B8B8-9FE97286F498}" type="pres">
      <dgm:prSet presAssocID="{26E9280A-DDCF-4875-8252-03B22592C8B3}" presName="level3hierChild" presStyleCnt="0"/>
      <dgm:spPr/>
      <dgm:t>
        <a:bodyPr/>
        <a:lstStyle/>
        <a:p>
          <a:endParaRPr lang="es-MX"/>
        </a:p>
      </dgm:t>
    </dgm:pt>
    <dgm:pt modelId="{29BBFCFF-1211-4A62-B8FA-FB6FF541D2FF}" type="pres">
      <dgm:prSet presAssocID="{527601C2-6A72-41FC-8542-4022A5ACBB8A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241A3106-7BED-4503-9870-9FB2C23501DD}" type="pres">
      <dgm:prSet presAssocID="{527601C2-6A72-41FC-8542-4022A5ACBB8A}" presName="connTx" presStyleLbl="parChTrans1D3" presStyleIdx="2" presStyleCnt="4"/>
      <dgm:spPr/>
      <dgm:t>
        <a:bodyPr/>
        <a:lstStyle/>
        <a:p>
          <a:endParaRPr lang="en-US"/>
        </a:p>
      </dgm:t>
    </dgm:pt>
    <dgm:pt modelId="{7A091AF0-5877-4196-9F1B-0F527602EDF9}" type="pres">
      <dgm:prSet presAssocID="{0B42B2C7-50DE-45BA-BE0E-80344E205C86}" presName="root2" presStyleCnt="0"/>
      <dgm:spPr/>
      <dgm:t>
        <a:bodyPr/>
        <a:lstStyle/>
        <a:p>
          <a:endParaRPr lang="es-MX"/>
        </a:p>
      </dgm:t>
    </dgm:pt>
    <dgm:pt modelId="{7C4B06C0-5C87-4804-810C-5FED0AD3B849}" type="pres">
      <dgm:prSet presAssocID="{0B42B2C7-50DE-45BA-BE0E-80344E205C86}" presName="LevelTwoTextNode" presStyleLbl="node3" presStyleIdx="2" presStyleCnt="4" custLinFactNeighborX="-6939" custLinFactNeighborY="52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7D2DF9-A3C8-4DED-AD69-24186B290926}" type="pres">
      <dgm:prSet presAssocID="{0B42B2C7-50DE-45BA-BE0E-80344E205C86}" presName="level3hierChild" presStyleCnt="0"/>
      <dgm:spPr/>
      <dgm:t>
        <a:bodyPr/>
        <a:lstStyle/>
        <a:p>
          <a:endParaRPr lang="es-MX"/>
        </a:p>
      </dgm:t>
    </dgm:pt>
    <dgm:pt modelId="{02D2C850-5A23-45CF-B909-B7D8D8777248}" type="pres">
      <dgm:prSet presAssocID="{8B4D9D4A-01A0-4667-8242-1E27F98227EB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1DBFFAF4-E348-4A0F-AA56-0B34C01776EC}" type="pres">
      <dgm:prSet presAssocID="{8B4D9D4A-01A0-4667-8242-1E27F98227EB}" presName="connTx" presStyleLbl="parChTrans1D2" presStyleIdx="2" presStyleCnt="3"/>
      <dgm:spPr/>
      <dgm:t>
        <a:bodyPr/>
        <a:lstStyle/>
        <a:p>
          <a:endParaRPr lang="en-US"/>
        </a:p>
      </dgm:t>
    </dgm:pt>
    <dgm:pt modelId="{11DD6DCC-3476-4A30-ACD4-66EBEF7FFE8C}" type="pres">
      <dgm:prSet presAssocID="{153EC10D-7446-4399-9D85-C271F5ACA3A7}" presName="root2" presStyleCnt="0"/>
      <dgm:spPr/>
      <dgm:t>
        <a:bodyPr/>
        <a:lstStyle/>
        <a:p>
          <a:endParaRPr lang="es-MX"/>
        </a:p>
      </dgm:t>
    </dgm:pt>
    <dgm:pt modelId="{012DEDDC-8CC2-4A4E-BD4E-F663739FA6B0}" type="pres">
      <dgm:prSet presAssocID="{153EC10D-7446-4399-9D85-C271F5ACA3A7}" presName="LevelTwoTextNode" presStyleLbl="node2" presStyleIdx="2" presStyleCnt="3" custLinFactNeighborX="-17568" custLinFactNeighborY="-1205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6D50B36-AAF7-44FE-A35C-BF98188AD732}" type="pres">
      <dgm:prSet presAssocID="{153EC10D-7446-4399-9D85-C271F5ACA3A7}" presName="level3hierChild" presStyleCnt="0"/>
      <dgm:spPr/>
      <dgm:t>
        <a:bodyPr/>
        <a:lstStyle/>
        <a:p>
          <a:endParaRPr lang="es-MX"/>
        </a:p>
      </dgm:t>
    </dgm:pt>
    <dgm:pt modelId="{889CB3EF-4544-4852-ACDD-24908D3133BC}" type="pres">
      <dgm:prSet presAssocID="{8AC43F46-48D5-4574-8B0D-5D87353ECBF2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B199C095-F777-489C-AD7D-0256190FD423}" type="pres">
      <dgm:prSet presAssocID="{8AC43F46-48D5-4574-8B0D-5D87353ECBF2}" presName="connTx" presStyleLbl="parChTrans1D3" presStyleIdx="3" presStyleCnt="4"/>
      <dgm:spPr/>
      <dgm:t>
        <a:bodyPr/>
        <a:lstStyle/>
        <a:p>
          <a:endParaRPr lang="en-US"/>
        </a:p>
      </dgm:t>
    </dgm:pt>
    <dgm:pt modelId="{7660D0D3-A796-487C-B99F-7B5246BB6B10}" type="pres">
      <dgm:prSet presAssocID="{368560EB-94F3-47F7-83DF-72EC59E1D1A1}" presName="root2" presStyleCnt="0"/>
      <dgm:spPr/>
      <dgm:t>
        <a:bodyPr/>
        <a:lstStyle/>
        <a:p>
          <a:endParaRPr lang="es-MX"/>
        </a:p>
      </dgm:t>
    </dgm:pt>
    <dgm:pt modelId="{C5B3C693-00F0-40FB-9A6C-329ACD9B4365}" type="pres">
      <dgm:prSet presAssocID="{368560EB-94F3-47F7-83DF-72EC59E1D1A1}" presName="LevelTwoTextNode" presStyleLbl="node3" presStyleIdx="3" presStyleCnt="4" custLinFactNeighborX="-6939" custLinFactNeighborY="-153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112C3E8-C908-4DEF-9562-F0D7CEFC4E47}" type="pres">
      <dgm:prSet presAssocID="{368560EB-94F3-47F7-83DF-72EC59E1D1A1}" presName="level3hierChild" presStyleCnt="0"/>
      <dgm:spPr/>
      <dgm:t>
        <a:bodyPr/>
        <a:lstStyle/>
        <a:p>
          <a:endParaRPr lang="es-MX"/>
        </a:p>
      </dgm:t>
    </dgm:pt>
  </dgm:ptLst>
  <dgm:cxnLst>
    <dgm:cxn modelId="{959F8521-D817-4645-A474-6590293A4DAC}" type="presOf" srcId="{272AA749-A6A0-4A3B-AA3F-968595570012}" destId="{DA975103-1774-4BB8-9014-410F9291BD1C}" srcOrd="0" destOrd="0" presId="urn:microsoft.com/office/officeart/2005/8/layout/hierarchy2"/>
    <dgm:cxn modelId="{79735CF7-EEC8-4010-AE93-B0EC9903F2F4}" type="presOf" srcId="{7C3E5B4D-84AF-48F3-B016-85E911904079}" destId="{EE1322DD-9540-4E0E-8465-28E6399A4789}" srcOrd="0" destOrd="0" presId="urn:microsoft.com/office/officeart/2005/8/layout/hierarchy2"/>
    <dgm:cxn modelId="{73037CB2-A3D8-405A-A1AC-AFFEF875C856}" type="presOf" srcId="{17E6253F-5F04-4258-BB18-90732B26880C}" destId="{2E09CCA8-FB78-46F2-94B2-65A66E94D718}" srcOrd="0" destOrd="0" presId="urn:microsoft.com/office/officeart/2005/8/layout/hierarchy2"/>
    <dgm:cxn modelId="{69FF8A59-8C98-428C-8B35-8FF67FACA9DF}" srcId="{7C3E5B4D-84AF-48F3-B016-85E911904079}" destId="{17E6253F-5F04-4258-BB18-90732B26880C}" srcOrd="0" destOrd="0" parTransId="{D545C9E5-175D-4D9E-B573-83DE2D721309}" sibTransId="{AAFEFCF4-3BC2-493F-85B8-B0FE67D4E8FD}"/>
    <dgm:cxn modelId="{35CD5A95-F82C-49F9-A423-1AE9319A9081}" type="presOf" srcId="{8AC43F46-48D5-4574-8B0D-5D87353ECBF2}" destId="{889CB3EF-4544-4852-ACDD-24908D3133BC}" srcOrd="0" destOrd="0" presId="urn:microsoft.com/office/officeart/2005/8/layout/hierarchy2"/>
    <dgm:cxn modelId="{1ED6B553-4E33-4A75-B38E-B516518C00B2}" type="presOf" srcId="{527601C2-6A72-41FC-8542-4022A5ACBB8A}" destId="{241A3106-7BED-4503-9870-9FB2C23501DD}" srcOrd="1" destOrd="0" presId="urn:microsoft.com/office/officeart/2005/8/layout/hierarchy2"/>
    <dgm:cxn modelId="{F3E74C0F-4B92-4383-AEA3-88AD0BFEE4B7}" type="presOf" srcId="{AB81F0C6-40C1-47B7-A14D-2CA555FA3193}" destId="{B4B68A62-3E8D-4521-9423-889A4F1F92B7}" srcOrd="0" destOrd="0" presId="urn:microsoft.com/office/officeart/2005/8/layout/hierarchy2"/>
    <dgm:cxn modelId="{DC107BB4-56E5-451A-84D8-F1F0B7015136}" type="presOf" srcId="{8B4D9D4A-01A0-4667-8242-1E27F98227EB}" destId="{02D2C850-5A23-45CF-B909-B7D8D8777248}" srcOrd="0" destOrd="0" presId="urn:microsoft.com/office/officeart/2005/8/layout/hierarchy2"/>
    <dgm:cxn modelId="{97FA06F3-B6AF-48D8-803B-4BB46B9B84B0}" srcId="{153EC10D-7446-4399-9D85-C271F5ACA3A7}" destId="{368560EB-94F3-47F7-83DF-72EC59E1D1A1}" srcOrd="0" destOrd="0" parTransId="{8AC43F46-48D5-4574-8B0D-5D87353ECBF2}" sibTransId="{6598EC94-1057-47B5-8109-AE4E42B5D6A4}"/>
    <dgm:cxn modelId="{F033B4E0-282C-4A8E-AA81-EC7B6D7C2DFC}" srcId="{A29411FD-4939-4038-B796-95EB19B1354D}" destId="{0B42B2C7-50DE-45BA-BE0E-80344E205C86}" srcOrd="1" destOrd="0" parTransId="{527601C2-6A72-41FC-8542-4022A5ACBB8A}" sibTransId="{74BB50BF-DFBB-42DF-90C0-46D19FE56E24}"/>
    <dgm:cxn modelId="{4AA1F9C2-D61F-412A-A19E-D0FE2B9FAB04}" type="presOf" srcId="{F72E2FF4-A4E6-4B9A-A256-E7884B061795}" destId="{AF0CB47F-A322-47AA-89FF-4D44CFDAB672}" srcOrd="0" destOrd="0" presId="urn:microsoft.com/office/officeart/2005/8/layout/hierarchy2"/>
    <dgm:cxn modelId="{00951907-02A8-4D9D-A4CC-C1F6ADC6000B}" srcId="{A29411FD-4939-4038-B796-95EB19B1354D}" destId="{26E9280A-DDCF-4875-8252-03B22592C8B3}" srcOrd="0" destOrd="0" parTransId="{EE2E855F-FF4F-4599-A03F-EFE17FFF704A}" sibTransId="{748BB60E-B8D2-4AEB-A04C-18856EED28D7}"/>
    <dgm:cxn modelId="{A0D7B06B-0475-4BB2-8F8C-FEFE6D32E7BC}" type="presOf" srcId="{AB81F0C6-40C1-47B7-A14D-2CA555FA3193}" destId="{D4BF36E9-9497-49CC-99A8-1EA972B6E1B6}" srcOrd="1" destOrd="0" presId="urn:microsoft.com/office/officeart/2005/8/layout/hierarchy2"/>
    <dgm:cxn modelId="{FE2BA65D-215D-4DB0-A50B-1F85AA583525}" type="presOf" srcId="{EE2E855F-FF4F-4599-A03F-EFE17FFF704A}" destId="{E7860518-2F4B-427F-A8FF-56DDC2E721E0}" srcOrd="1" destOrd="0" presId="urn:microsoft.com/office/officeart/2005/8/layout/hierarchy2"/>
    <dgm:cxn modelId="{E4C75401-0E38-4AF5-9652-BCDC68099E09}" type="presOf" srcId="{0B42B2C7-50DE-45BA-BE0E-80344E205C86}" destId="{7C4B06C0-5C87-4804-810C-5FED0AD3B849}" srcOrd="0" destOrd="0" presId="urn:microsoft.com/office/officeart/2005/8/layout/hierarchy2"/>
    <dgm:cxn modelId="{5B655B1D-2433-4171-8A8C-90B7DA7C6ABE}" type="presOf" srcId="{EE2E855F-FF4F-4599-A03F-EFE17FFF704A}" destId="{21961B85-02F9-4CB3-8489-3C05C85D40EE}" srcOrd="0" destOrd="0" presId="urn:microsoft.com/office/officeart/2005/8/layout/hierarchy2"/>
    <dgm:cxn modelId="{9E89517B-8CBF-4E3D-80ED-A5413BA60572}" type="presOf" srcId="{26E9280A-DDCF-4875-8252-03B22592C8B3}" destId="{C560C9AF-55EB-491D-9F7A-B6B21E68ED03}" srcOrd="0" destOrd="0" presId="urn:microsoft.com/office/officeart/2005/8/layout/hierarchy2"/>
    <dgm:cxn modelId="{FD7896F4-A69D-434C-B84C-B2CBAACDD3DB}" srcId="{7C3E5B4D-84AF-48F3-B016-85E911904079}" destId="{153EC10D-7446-4399-9D85-C271F5ACA3A7}" srcOrd="2" destOrd="0" parTransId="{8B4D9D4A-01A0-4667-8242-1E27F98227EB}" sibTransId="{77F9C236-E167-4770-998B-6BC08605A52C}"/>
    <dgm:cxn modelId="{A08F3096-1B62-4890-910D-D1C6DD7BEA60}" type="presOf" srcId="{527601C2-6A72-41FC-8542-4022A5ACBB8A}" destId="{29BBFCFF-1211-4A62-B8FA-FB6FF541D2FF}" srcOrd="0" destOrd="0" presId="urn:microsoft.com/office/officeart/2005/8/layout/hierarchy2"/>
    <dgm:cxn modelId="{B1A8D09D-F70C-4D5F-8DE2-FA2CA9ECDC45}" srcId="{7C3E5B4D-84AF-48F3-B016-85E911904079}" destId="{A29411FD-4939-4038-B796-95EB19B1354D}" srcOrd="1" destOrd="0" parTransId="{AB81F0C6-40C1-47B7-A14D-2CA555FA3193}" sibTransId="{A5EEA033-6D5C-4E43-B6F0-13B3E5D279E1}"/>
    <dgm:cxn modelId="{C35531C6-9B02-452C-B5B0-26354BFB2B36}" type="presOf" srcId="{D545C9E5-175D-4D9E-B573-83DE2D721309}" destId="{43B1FC91-66F9-4D77-837B-DA24B87F534D}" srcOrd="1" destOrd="0" presId="urn:microsoft.com/office/officeart/2005/8/layout/hierarchy2"/>
    <dgm:cxn modelId="{09CC6BC9-7EA9-4DD1-9E9F-8A07831DE073}" srcId="{272AA749-A6A0-4A3B-AA3F-968595570012}" destId="{7C3E5B4D-84AF-48F3-B016-85E911904079}" srcOrd="0" destOrd="0" parTransId="{746DD1FB-3B68-4703-A0C2-8ED5719D12CE}" sibTransId="{9FC7782A-2642-483F-9942-9C75A27B289B}"/>
    <dgm:cxn modelId="{3138D550-EADC-46D5-B188-E5DF6171597B}" type="presOf" srcId="{F72E2FF4-A4E6-4B9A-A256-E7884B061795}" destId="{5BE3E8F0-1EA4-40A8-B94E-F8487E3B5491}" srcOrd="1" destOrd="0" presId="urn:microsoft.com/office/officeart/2005/8/layout/hierarchy2"/>
    <dgm:cxn modelId="{1EA0580F-0CB9-4760-88D5-4B07BBF28715}" type="presOf" srcId="{8B4D9D4A-01A0-4667-8242-1E27F98227EB}" destId="{1DBFFAF4-E348-4A0F-AA56-0B34C01776EC}" srcOrd="1" destOrd="0" presId="urn:microsoft.com/office/officeart/2005/8/layout/hierarchy2"/>
    <dgm:cxn modelId="{C8DDEDE2-3E62-4DDD-AC3C-0C44179AA296}" type="presOf" srcId="{4C259138-2EDF-46CE-8EF4-36CCA181CE9F}" destId="{BA405785-571F-4082-9335-D0A2A06BAE8E}" srcOrd="0" destOrd="0" presId="urn:microsoft.com/office/officeart/2005/8/layout/hierarchy2"/>
    <dgm:cxn modelId="{8F7657A0-BE51-4B93-B385-B01E2E91E900}" type="presOf" srcId="{368560EB-94F3-47F7-83DF-72EC59E1D1A1}" destId="{C5B3C693-00F0-40FB-9A6C-329ACD9B4365}" srcOrd="0" destOrd="0" presId="urn:microsoft.com/office/officeart/2005/8/layout/hierarchy2"/>
    <dgm:cxn modelId="{7456A894-1E5D-43C0-A1C8-448890254C69}" type="presOf" srcId="{153EC10D-7446-4399-9D85-C271F5ACA3A7}" destId="{012DEDDC-8CC2-4A4E-BD4E-F663739FA6B0}" srcOrd="0" destOrd="0" presId="urn:microsoft.com/office/officeart/2005/8/layout/hierarchy2"/>
    <dgm:cxn modelId="{D59D07EF-89ED-4AE3-BB30-3C445D1118D0}" type="presOf" srcId="{8AC43F46-48D5-4574-8B0D-5D87353ECBF2}" destId="{B199C095-F777-489C-AD7D-0256190FD423}" srcOrd="1" destOrd="0" presId="urn:microsoft.com/office/officeart/2005/8/layout/hierarchy2"/>
    <dgm:cxn modelId="{E532FA1E-E5C0-4544-A1D5-7B86F39958FC}" type="presOf" srcId="{D545C9E5-175D-4D9E-B573-83DE2D721309}" destId="{0B22E200-7516-4F62-A16F-BA4D80D9878D}" srcOrd="0" destOrd="0" presId="urn:microsoft.com/office/officeart/2005/8/layout/hierarchy2"/>
    <dgm:cxn modelId="{DCD3ADD4-E3AD-478D-B7FC-7175CFDE6181}" srcId="{17E6253F-5F04-4258-BB18-90732B26880C}" destId="{4C259138-2EDF-46CE-8EF4-36CCA181CE9F}" srcOrd="0" destOrd="0" parTransId="{F72E2FF4-A4E6-4B9A-A256-E7884B061795}" sibTransId="{959EB355-C0FB-4B93-9BFA-E01A0918640C}"/>
    <dgm:cxn modelId="{FBBF462F-45F6-4DB3-ABCB-4E63E5725194}" type="presOf" srcId="{A29411FD-4939-4038-B796-95EB19B1354D}" destId="{87C196D2-961B-4015-904E-2E5CA4A4EEEA}" srcOrd="0" destOrd="0" presId="urn:microsoft.com/office/officeart/2005/8/layout/hierarchy2"/>
    <dgm:cxn modelId="{BE85B3EA-EE80-4792-8699-2A06C75E7CE2}" type="presParOf" srcId="{DA975103-1774-4BB8-9014-410F9291BD1C}" destId="{E7A848AC-0431-4530-96B6-3115966522FE}" srcOrd="0" destOrd="0" presId="urn:microsoft.com/office/officeart/2005/8/layout/hierarchy2"/>
    <dgm:cxn modelId="{D5FD9AD3-0888-4428-BF0E-5C66ADE98356}" type="presParOf" srcId="{E7A848AC-0431-4530-96B6-3115966522FE}" destId="{EE1322DD-9540-4E0E-8465-28E6399A4789}" srcOrd="0" destOrd="0" presId="urn:microsoft.com/office/officeart/2005/8/layout/hierarchy2"/>
    <dgm:cxn modelId="{FF3E86B2-5A83-4C07-BD0F-4193559B5432}" type="presParOf" srcId="{E7A848AC-0431-4530-96B6-3115966522FE}" destId="{B6B4FF5C-99FF-4DEB-8997-0A1F8BFD158D}" srcOrd="1" destOrd="0" presId="urn:microsoft.com/office/officeart/2005/8/layout/hierarchy2"/>
    <dgm:cxn modelId="{AD5746EA-813A-47EB-906B-290CA7A1F300}" type="presParOf" srcId="{B6B4FF5C-99FF-4DEB-8997-0A1F8BFD158D}" destId="{0B22E200-7516-4F62-A16F-BA4D80D9878D}" srcOrd="0" destOrd="0" presId="urn:microsoft.com/office/officeart/2005/8/layout/hierarchy2"/>
    <dgm:cxn modelId="{28069362-B048-4D5D-BABA-5E933E55AC3A}" type="presParOf" srcId="{0B22E200-7516-4F62-A16F-BA4D80D9878D}" destId="{43B1FC91-66F9-4D77-837B-DA24B87F534D}" srcOrd="0" destOrd="0" presId="urn:microsoft.com/office/officeart/2005/8/layout/hierarchy2"/>
    <dgm:cxn modelId="{19401C1C-3ABA-4D1C-9B41-106087C85023}" type="presParOf" srcId="{B6B4FF5C-99FF-4DEB-8997-0A1F8BFD158D}" destId="{CD807336-B419-4247-9B25-28FDBB2D70CC}" srcOrd="1" destOrd="0" presId="urn:microsoft.com/office/officeart/2005/8/layout/hierarchy2"/>
    <dgm:cxn modelId="{8DEF0D60-9BAA-4201-8843-5432B48EBFD4}" type="presParOf" srcId="{CD807336-B419-4247-9B25-28FDBB2D70CC}" destId="{2E09CCA8-FB78-46F2-94B2-65A66E94D718}" srcOrd="0" destOrd="0" presId="urn:microsoft.com/office/officeart/2005/8/layout/hierarchy2"/>
    <dgm:cxn modelId="{5C1515C9-3190-4CA7-8702-14F216D9F862}" type="presParOf" srcId="{CD807336-B419-4247-9B25-28FDBB2D70CC}" destId="{F5AEE2B5-18F1-48D8-8B28-B255DD7012CD}" srcOrd="1" destOrd="0" presId="urn:microsoft.com/office/officeart/2005/8/layout/hierarchy2"/>
    <dgm:cxn modelId="{42935AE4-7F9F-4B24-8230-E2C712A61909}" type="presParOf" srcId="{F5AEE2B5-18F1-48D8-8B28-B255DD7012CD}" destId="{AF0CB47F-A322-47AA-89FF-4D44CFDAB672}" srcOrd="0" destOrd="0" presId="urn:microsoft.com/office/officeart/2005/8/layout/hierarchy2"/>
    <dgm:cxn modelId="{ABF7014E-2A8C-43CF-B33B-E6296373D42A}" type="presParOf" srcId="{AF0CB47F-A322-47AA-89FF-4D44CFDAB672}" destId="{5BE3E8F0-1EA4-40A8-B94E-F8487E3B5491}" srcOrd="0" destOrd="0" presId="urn:microsoft.com/office/officeart/2005/8/layout/hierarchy2"/>
    <dgm:cxn modelId="{EEDA220A-FA82-472E-AA2A-AE4104DE031A}" type="presParOf" srcId="{F5AEE2B5-18F1-48D8-8B28-B255DD7012CD}" destId="{A6C42EFF-F073-4479-A3B3-E3C72FB6DD9B}" srcOrd="1" destOrd="0" presId="urn:microsoft.com/office/officeart/2005/8/layout/hierarchy2"/>
    <dgm:cxn modelId="{BD2F3FB9-2140-41B7-86EA-538027DE5AC1}" type="presParOf" srcId="{A6C42EFF-F073-4479-A3B3-E3C72FB6DD9B}" destId="{BA405785-571F-4082-9335-D0A2A06BAE8E}" srcOrd="0" destOrd="0" presId="urn:microsoft.com/office/officeart/2005/8/layout/hierarchy2"/>
    <dgm:cxn modelId="{161CFA49-CEC5-41D7-934C-D2D104FA8503}" type="presParOf" srcId="{A6C42EFF-F073-4479-A3B3-E3C72FB6DD9B}" destId="{DC3B32CF-4BE9-4F3A-9796-BA6AA324670B}" srcOrd="1" destOrd="0" presId="urn:microsoft.com/office/officeart/2005/8/layout/hierarchy2"/>
    <dgm:cxn modelId="{F9CCCEBB-0650-4AC0-B7A6-241C326B117C}" type="presParOf" srcId="{B6B4FF5C-99FF-4DEB-8997-0A1F8BFD158D}" destId="{B4B68A62-3E8D-4521-9423-889A4F1F92B7}" srcOrd="2" destOrd="0" presId="urn:microsoft.com/office/officeart/2005/8/layout/hierarchy2"/>
    <dgm:cxn modelId="{523D762C-1716-4D2D-B6EC-38826D9780A8}" type="presParOf" srcId="{B4B68A62-3E8D-4521-9423-889A4F1F92B7}" destId="{D4BF36E9-9497-49CC-99A8-1EA972B6E1B6}" srcOrd="0" destOrd="0" presId="urn:microsoft.com/office/officeart/2005/8/layout/hierarchy2"/>
    <dgm:cxn modelId="{7A46895C-1F2E-4854-940C-55875A7D7CB4}" type="presParOf" srcId="{B6B4FF5C-99FF-4DEB-8997-0A1F8BFD158D}" destId="{6AFBD671-1071-4875-A9B7-3BDFA18CC01B}" srcOrd="3" destOrd="0" presId="urn:microsoft.com/office/officeart/2005/8/layout/hierarchy2"/>
    <dgm:cxn modelId="{70877CE2-0498-4345-B30C-55BC43C67037}" type="presParOf" srcId="{6AFBD671-1071-4875-A9B7-3BDFA18CC01B}" destId="{87C196D2-961B-4015-904E-2E5CA4A4EEEA}" srcOrd="0" destOrd="0" presId="urn:microsoft.com/office/officeart/2005/8/layout/hierarchy2"/>
    <dgm:cxn modelId="{B5C555C6-B1EE-48D6-BC94-495BB083E779}" type="presParOf" srcId="{6AFBD671-1071-4875-A9B7-3BDFA18CC01B}" destId="{39DBF487-C6A3-431C-8D4A-2CD8A156F6E8}" srcOrd="1" destOrd="0" presId="urn:microsoft.com/office/officeart/2005/8/layout/hierarchy2"/>
    <dgm:cxn modelId="{89E6F84B-1EA9-4CA0-B418-F9E89A2EB45E}" type="presParOf" srcId="{39DBF487-C6A3-431C-8D4A-2CD8A156F6E8}" destId="{21961B85-02F9-4CB3-8489-3C05C85D40EE}" srcOrd="0" destOrd="0" presId="urn:microsoft.com/office/officeart/2005/8/layout/hierarchy2"/>
    <dgm:cxn modelId="{56AEAF95-6DCC-490B-A04D-03D0756EF674}" type="presParOf" srcId="{21961B85-02F9-4CB3-8489-3C05C85D40EE}" destId="{E7860518-2F4B-427F-A8FF-56DDC2E721E0}" srcOrd="0" destOrd="0" presId="urn:microsoft.com/office/officeart/2005/8/layout/hierarchy2"/>
    <dgm:cxn modelId="{0FD30C53-3D45-40FE-81A6-5834DF338683}" type="presParOf" srcId="{39DBF487-C6A3-431C-8D4A-2CD8A156F6E8}" destId="{F6696E11-0463-4CCE-B027-ADAD2C159048}" srcOrd="1" destOrd="0" presId="urn:microsoft.com/office/officeart/2005/8/layout/hierarchy2"/>
    <dgm:cxn modelId="{1D9CEECE-D3E5-490F-943D-64FBEE51AC15}" type="presParOf" srcId="{F6696E11-0463-4CCE-B027-ADAD2C159048}" destId="{C560C9AF-55EB-491D-9F7A-B6B21E68ED03}" srcOrd="0" destOrd="0" presId="urn:microsoft.com/office/officeart/2005/8/layout/hierarchy2"/>
    <dgm:cxn modelId="{D1945EB6-6F01-431F-87C1-33D4B00D44F0}" type="presParOf" srcId="{F6696E11-0463-4CCE-B027-ADAD2C159048}" destId="{543470AB-817C-45C7-B8B8-9FE97286F498}" srcOrd="1" destOrd="0" presId="urn:microsoft.com/office/officeart/2005/8/layout/hierarchy2"/>
    <dgm:cxn modelId="{F776EEFF-2551-4716-8994-B2C5DA912F9D}" type="presParOf" srcId="{39DBF487-C6A3-431C-8D4A-2CD8A156F6E8}" destId="{29BBFCFF-1211-4A62-B8FA-FB6FF541D2FF}" srcOrd="2" destOrd="0" presId="urn:microsoft.com/office/officeart/2005/8/layout/hierarchy2"/>
    <dgm:cxn modelId="{0BF71025-51BF-43A7-9013-FE9BDBBB7A00}" type="presParOf" srcId="{29BBFCFF-1211-4A62-B8FA-FB6FF541D2FF}" destId="{241A3106-7BED-4503-9870-9FB2C23501DD}" srcOrd="0" destOrd="0" presId="urn:microsoft.com/office/officeart/2005/8/layout/hierarchy2"/>
    <dgm:cxn modelId="{FA112E9C-31D7-4CB2-A5F2-D8D7FBB9A7F1}" type="presParOf" srcId="{39DBF487-C6A3-431C-8D4A-2CD8A156F6E8}" destId="{7A091AF0-5877-4196-9F1B-0F527602EDF9}" srcOrd="3" destOrd="0" presId="urn:microsoft.com/office/officeart/2005/8/layout/hierarchy2"/>
    <dgm:cxn modelId="{07B3E7F2-6134-4AF4-8A8A-4EED9D63E4D7}" type="presParOf" srcId="{7A091AF0-5877-4196-9F1B-0F527602EDF9}" destId="{7C4B06C0-5C87-4804-810C-5FED0AD3B849}" srcOrd="0" destOrd="0" presId="urn:microsoft.com/office/officeart/2005/8/layout/hierarchy2"/>
    <dgm:cxn modelId="{06038DA0-ABB1-4AB6-B282-7A8816626C76}" type="presParOf" srcId="{7A091AF0-5877-4196-9F1B-0F527602EDF9}" destId="{D97D2DF9-A3C8-4DED-AD69-24186B290926}" srcOrd="1" destOrd="0" presId="urn:microsoft.com/office/officeart/2005/8/layout/hierarchy2"/>
    <dgm:cxn modelId="{6C403253-67FF-4661-9E83-17D660EAB6A1}" type="presParOf" srcId="{B6B4FF5C-99FF-4DEB-8997-0A1F8BFD158D}" destId="{02D2C850-5A23-45CF-B909-B7D8D8777248}" srcOrd="4" destOrd="0" presId="urn:microsoft.com/office/officeart/2005/8/layout/hierarchy2"/>
    <dgm:cxn modelId="{C0ACB691-707C-4217-BC0B-9D82CA0F41B1}" type="presParOf" srcId="{02D2C850-5A23-45CF-B909-B7D8D8777248}" destId="{1DBFFAF4-E348-4A0F-AA56-0B34C01776EC}" srcOrd="0" destOrd="0" presId="urn:microsoft.com/office/officeart/2005/8/layout/hierarchy2"/>
    <dgm:cxn modelId="{3B7BF1DB-6838-4375-91A2-B5393D456D7C}" type="presParOf" srcId="{B6B4FF5C-99FF-4DEB-8997-0A1F8BFD158D}" destId="{11DD6DCC-3476-4A30-ACD4-66EBEF7FFE8C}" srcOrd="5" destOrd="0" presId="urn:microsoft.com/office/officeart/2005/8/layout/hierarchy2"/>
    <dgm:cxn modelId="{6E8A9771-AD87-4EB3-BB2B-7CA0A84C069B}" type="presParOf" srcId="{11DD6DCC-3476-4A30-ACD4-66EBEF7FFE8C}" destId="{012DEDDC-8CC2-4A4E-BD4E-F663739FA6B0}" srcOrd="0" destOrd="0" presId="urn:microsoft.com/office/officeart/2005/8/layout/hierarchy2"/>
    <dgm:cxn modelId="{F2A6E999-ABF5-4621-AB8F-03FD28FB3947}" type="presParOf" srcId="{11DD6DCC-3476-4A30-ACD4-66EBEF7FFE8C}" destId="{46D50B36-AAF7-44FE-A35C-BF98188AD732}" srcOrd="1" destOrd="0" presId="urn:microsoft.com/office/officeart/2005/8/layout/hierarchy2"/>
    <dgm:cxn modelId="{FB408497-9EBC-41BF-AF62-4BBDAAFDAEFC}" type="presParOf" srcId="{46D50B36-AAF7-44FE-A35C-BF98188AD732}" destId="{889CB3EF-4544-4852-ACDD-24908D3133BC}" srcOrd="0" destOrd="0" presId="urn:microsoft.com/office/officeart/2005/8/layout/hierarchy2"/>
    <dgm:cxn modelId="{F5C47E81-8C54-4B0C-8BFB-EE768AB12F7C}" type="presParOf" srcId="{889CB3EF-4544-4852-ACDD-24908D3133BC}" destId="{B199C095-F777-489C-AD7D-0256190FD423}" srcOrd="0" destOrd="0" presId="urn:microsoft.com/office/officeart/2005/8/layout/hierarchy2"/>
    <dgm:cxn modelId="{F79F9976-D329-466D-9BCA-F5EB11D2AACE}" type="presParOf" srcId="{46D50B36-AAF7-44FE-A35C-BF98188AD732}" destId="{7660D0D3-A796-487C-B99F-7B5246BB6B10}" srcOrd="1" destOrd="0" presId="urn:microsoft.com/office/officeart/2005/8/layout/hierarchy2"/>
    <dgm:cxn modelId="{D5376AA2-BE91-46CC-B60A-D3CAFFE41C27}" type="presParOf" srcId="{7660D0D3-A796-487C-B99F-7B5246BB6B10}" destId="{C5B3C693-00F0-40FB-9A6C-329ACD9B4365}" srcOrd="0" destOrd="0" presId="urn:microsoft.com/office/officeart/2005/8/layout/hierarchy2"/>
    <dgm:cxn modelId="{286A7D1A-B0B1-4155-BB31-7C3807B9C078}" type="presParOf" srcId="{7660D0D3-A796-487C-B99F-7B5246BB6B10}" destId="{7112C3E8-C908-4DEF-9562-F0D7CEFC4E4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72AA749-A6A0-4A3B-AA3F-968595570012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#4" csCatId="accent1" phldr="1"/>
      <dgm:spPr/>
      <dgm:t>
        <a:bodyPr/>
        <a:lstStyle/>
        <a:p>
          <a:endParaRPr lang="es-MX"/>
        </a:p>
      </dgm:t>
    </dgm:pt>
    <dgm:pt modelId="{7C3E5B4D-84AF-48F3-B016-85E911904079}">
      <dgm:prSet phldrT="[Texto]" custT="1"/>
      <dgm:spPr/>
      <dgm:t>
        <a:bodyPr/>
        <a:lstStyle/>
        <a:p>
          <a:pPr algn="ctr"/>
          <a:r>
            <a:rPr lang="es-MX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Colonoscopia </a:t>
          </a:r>
        </a:p>
        <a:p>
          <a:pPr algn="ctr"/>
          <a:r>
            <a:rPr lang="es-MX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Revisión patología</a:t>
          </a:r>
        </a:p>
        <a:p>
          <a:pPr algn="ctr"/>
          <a:r>
            <a:rPr lang="es-MX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Labs</a:t>
          </a:r>
          <a:r>
            <a:rPr lang="es-MX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+ CEA</a:t>
          </a:r>
        </a:p>
        <a:p>
          <a:pPr algn="ctr"/>
          <a:r>
            <a:rPr lang="es-MX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TAC </a:t>
          </a:r>
          <a:r>
            <a:rPr lang="es-MX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torac-abd</a:t>
          </a:r>
          <a:endParaRPr lang="es-MX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r>
            <a:rPr lang="es-MX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PET – </a:t>
          </a:r>
          <a:r>
            <a:rPr lang="es-MX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ct</a:t>
          </a:r>
          <a:endParaRPr lang="es-MX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r>
            <a:rPr lang="es-MX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 k-RAS</a:t>
          </a:r>
        </a:p>
        <a:p>
          <a:pPr algn="ctr"/>
          <a:r>
            <a:rPr lang="es-MX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Tx</a:t>
          </a:r>
          <a:r>
            <a:rPr lang="es-MX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MX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multidiciplinario</a:t>
          </a:r>
          <a:endParaRPr lang="es-MX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6DD1FB-3B68-4703-A0C2-8ED5719D12CE}" type="parTrans" cxnId="{09CC6BC9-7EA9-4DD1-9E9F-8A07831DE073}">
      <dgm:prSet/>
      <dgm:spPr/>
      <dgm:t>
        <a:bodyPr/>
        <a:lstStyle/>
        <a:p>
          <a:endParaRPr lang="es-MX" sz="1200" b="1"/>
        </a:p>
      </dgm:t>
    </dgm:pt>
    <dgm:pt modelId="{9FC7782A-2642-483F-9942-9C75A27B289B}" type="sibTrans" cxnId="{09CC6BC9-7EA9-4DD1-9E9F-8A07831DE073}">
      <dgm:prSet/>
      <dgm:spPr/>
      <dgm:t>
        <a:bodyPr/>
        <a:lstStyle/>
        <a:p>
          <a:endParaRPr lang="es-MX" sz="1200" b="1"/>
        </a:p>
      </dgm:t>
    </dgm:pt>
    <dgm:pt modelId="{17E6253F-5F04-4258-BB18-90732B26880C}">
      <dgm:prSet phldrT="[Texto]" custT="1"/>
      <dgm:spPr/>
      <dgm:t>
        <a:bodyPr/>
        <a:lstStyle/>
        <a:p>
          <a:r>
            <a:rPr lang="es-MX" sz="1400" b="1" dirty="0" smtClean="0"/>
            <a:t>CARCINOMATOSIS</a:t>
          </a:r>
        </a:p>
      </dgm:t>
    </dgm:pt>
    <dgm:pt modelId="{D545C9E5-175D-4D9E-B573-83DE2D721309}" type="parTrans" cxnId="{69FF8A59-8C98-428C-8B35-8FF67FACA9DF}">
      <dgm:prSet custT="1"/>
      <dgm:spPr/>
      <dgm:t>
        <a:bodyPr/>
        <a:lstStyle/>
        <a:p>
          <a:endParaRPr lang="es-MX" sz="1200" b="1"/>
        </a:p>
      </dgm:t>
    </dgm:pt>
    <dgm:pt modelId="{AAFEFCF4-3BC2-493F-85B8-B0FE67D4E8FD}" type="sibTrans" cxnId="{69FF8A59-8C98-428C-8B35-8FF67FACA9DF}">
      <dgm:prSet/>
      <dgm:spPr/>
      <dgm:t>
        <a:bodyPr/>
        <a:lstStyle/>
        <a:p>
          <a:endParaRPr lang="es-MX" sz="1200" b="1"/>
        </a:p>
      </dgm:t>
    </dgm:pt>
    <dgm:pt modelId="{4C259138-2EDF-46CE-8EF4-36CCA181CE9F}">
      <dgm:prSet phldrT="[Texto]" custT="1"/>
      <dgm:spPr/>
      <dgm:t>
        <a:bodyPr/>
        <a:lstStyle/>
        <a:p>
          <a:r>
            <a:rPr lang="es-MX" sz="1200" b="1" dirty="0" smtClean="0"/>
            <a:t>TX  PALIATIVO</a:t>
          </a:r>
          <a:endParaRPr lang="es-MX" sz="1200" b="1" dirty="0"/>
        </a:p>
      </dgm:t>
    </dgm:pt>
    <dgm:pt modelId="{F72E2FF4-A4E6-4B9A-A256-E7884B061795}" type="parTrans" cxnId="{DCD3ADD4-E3AD-478D-B7FC-7175CFDE6181}">
      <dgm:prSet custT="1"/>
      <dgm:spPr/>
      <dgm:t>
        <a:bodyPr/>
        <a:lstStyle/>
        <a:p>
          <a:endParaRPr lang="es-MX" sz="1200" b="1"/>
        </a:p>
      </dgm:t>
    </dgm:pt>
    <dgm:pt modelId="{959EB355-C0FB-4B93-9BFA-E01A0918640C}" type="sibTrans" cxnId="{DCD3ADD4-E3AD-478D-B7FC-7175CFDE6181}">
      <dgm:prSet/>
      <dgm:spPr/>
      <dgm:t>
        <a:bodyPr/>
        <a:lstStyle/>
        <a:p>
          <a:endParaRPr lang="es-MX" sz="1200" b="1"/>
        </a:p>
      </dgm:t>
    </dgm:pt>
    <dgm:pt modelId="{0B42B2C7-50DE-45BA-BE0E-80344E205C86}">
      <dgm:prSet phldrT="[Texto]" custT="1"/>
      <dgm:spPr/>
      <dgm:t>
        <a:bodyPr/>
        <a:lstStyle/>
        <a:p>
          <a:r>
            <a:rPr lang="es-MX" sz="1200" b="1" dirty="0" smtClean="0"/>
            <a:t>NO RESECABLES</a:t>
          </a:r>
        </a:p>
        <a:p>
          <a:r>
            <a:rPr lang="es-MX" sz="1200" b="1" dirty="0" smtClean="0"/>
            <a:t>QUIMIOTERAPIA</a:t>
          </a:r>
          <a:endParaRPr lang="es-MX" sz="1200" b="1" dirty="0"/>
        </a:p>
      </dgm:t>
    </dgm:pt>
    <dgm:pt modelId="{527601C2-6A72-41FC-8542-4022A5ACBB8A}" type="parTrans" cxnId="{F033B4E0-282C-4A8E-AA81-EC7B6D7C2DFC}">
      <dgm:prSet custT="1"/>
      <dgm:spPr/>
      <dgm:t>
        <a:bodyPr/>
        <a:lstStyle/>
        <a:p>
          <a:endParaRPr lang="es-MX" sz="1200" b="1"/>
        </a:p>
      </dgm:t>
    </dgm:pt>
    <dgm:pt modelId="{74BB50BF-DFBB-42DF-90C0-46D19FE56E24}" type="sibTrans" cxnId="{F033B4E0-282C-4A8E-AA81-EC7B6D7C2DFC}">
      <dgm:prSet/>
      <dgm:spPr/>
      <dgm:t>
        <a:bodyPr/>
        <a:lstStyle/>
        <a:p>
          <a:endParaRPr lang="es-MX" sz="1200" b="1"/>
        </a:p>
      </dgm:t>
    </dgm:pt>
    <dgm:pt modelId="{A29411FD-4939-4038-B796-95EB19B1354D}">
      <dgm:prSet custT="1"/>
      <dgm:spPr/>
      <dgm:t>
        <a:bodyPr/>
        <a:lstStyle/>
        <a:p>
          <a:r>
            <a:rPr lang="es-MX" sz="1400" b="1" dirty="0" smtClean="0"/>
            <a:t>METS  HEPATICAS Ó PULMONARES</a:t>
          </a:r>
          <a:endParaRPr lang="es-MX" sz="1400" b="1" dirty="0"/>
        </a:p>
      </dgm:t>
    </dgm:pt>
    <dgm:pt modelId="{AB81F0C6-40C1-47B7-A14D-2CA555FA3193}" type="parTrans" cxnId="{B1A8D09D-F70C-4D5F-8DE2-FA2CA9ECDC45}">
      <dgm:prSet/>
      <dgm:spPr/>
      <dgm:t>
        <a:bodyPr/>
        <a:lstStyle/>
        <a:p>
          <a:endParaRPr lang="es-MX" b="1"/>
        </a:p>
      </dgm:t>
    </dgm:pt>
    <dgm:pt modelId="{A5EEA033-6D5C-4E43-B6F0-13B3E5D279E1}" type="sibTrans" cxnId="{B1A8D09D-F70C-4D5F-8DE2-FA2CA9ECDC45}">
      <dgm:prSet/>
      <dgm:spPr/>
      <dgm:t>
        <a:bodyPr/>
        <a:lstStyle/>
        <a:p>
          <a:endParaRPr lang="es-MX" b="1"/>
        </a:p>
      </dgm:t>
    </dgm:pt>
    <dgm:pt modelId="{26E9280A-DDCF-4875-8252-03B22592C8B3}">
      <dgm:prSet custT="1"/>
      <dgm:spPr/>
      <dgm:t>
        <a:bodyPr/>
        <a:lstStyle/>
        <a:p>
          <a:r>
            <a:rPr lang="es-MX" sz="1400" b="1" dirty="0" smtClean="0"/>
            <a:t>RESECABLES + QUIMIOTERAPIA</a:t>
          </a:r>
          <a:endParaRPr lang="es-MX" sz="1400" b="1" dirty="0"/>
        </a:p>
      </dgm:t>
    </dgm:pt>
    <dgm:pt modelId="{EE2E855F-FF4F-4599-A03F-EFE17FFF704A}" type="parTrans" cxnId="{00951907-02A8-4D9D-A4CC-C1F6ADC6000B}">
      <dgm:prSet/>
      <dgm:spPr/>
      <dgm:t>
        <a:bodyPr/>
        <a:lstStyle/>
        <a:p>
          <a:endParaRPr lang="es-MX" b="1"/>
        </a:p>
      </dgm:t>
    </dgm:pt>
    <dgm:pt modelId="{748BB60E-B8D2-4AEB-A04C-18856EED28D7}" type="sibTrans" cxnId="{00951907-02A8-4D9D-A4CC-C1F6ADC6000B}">
      <dgm:prSet/>
      <dgm:spPr/>
      <dgm:t>
        <a:bodyPr/>
        <a:lstStyle/>
        <a:p>
          <a:endParaRPr lang="es-MX" b="1"/>
        </a:p>
      </dgm:t>
    </dgm:pt>
    <dgm:pt modelId="{DA975103-1774-4BB8-9014-410F9291BD1C}" type="pres">
      <dgm:prSet presAssocID="{272AA749-A6A0-4A3B-AA3F-96859557001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A848AC-0431-4530-96B6-3115966522FE}" type="pres">
      <dgm:prSet presAssocID="{7C3E5B4D-84AF-48F3-B016-85E911904079}" presName="root1" presStyleCnt="0"/>
      <dgm:spPr/>
      <dgm:t>
        <a:bodyPr/>
        <a:lstStyle/>
        <a:p>
          <a:endParaRPr lang="es-MX"/>
        </a:p>
      </dgm:t>
    </dgm:pt>
    <dgm:pt modelId="{EE1322DD-9540-4E0E-8465-28E6399A4789}" type="pres">
      <dgm:prSet presAssocID="{7C3E5B4D-84AF-48F3-B016-85E911904079}" presName="LevelOneTextNode" presStyleLbl="node0" presStyleIdx="0" presStyleCnt="1" custScaleX="97748" custScaleY="217212" custLinFactNeighborX="-223" custLinFactNeighborY="-2451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6B4FF5C-99FF-4DEB-8997-0A1F8BFD158D}" type="pres">
      <dgm:prSet presAssocID="{7C3E5B4D-84AF-48F3-B016-85E911904079}" presName="level2hierChild" presStyleCnt="0"/>
      <dgm:spPr/>
      <dgm:t>
        <a:bodyPr/>
        <a:lstStyle/>
        <a:p>
          <a:endParaRPr lang="es-MX"/>
        </a:p>
      </dgm:t>
    </dgm:pt>
    <dgm:pt modelId="{0B22E200-7516-4F62-A16F-BA4D80D9878D}" type="pres">
      <dgm:prSet presAssocID="{D545C9E5-175D-4D9E-B573-83DE2D721309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43B1FC91-66F9-4D77-837B-DA24B87F534D}" type="pres">
      <dgm:prSet presAssocID="{D545C9E5-175D-4D9E-B573-83DE2D721309}" presName="connTx" presStyleLbl="parChTrans1D2" presStyleIdx="0" presStyleCnt="2"/>
      <dgm:spPr/>
      <dgm:t>
        <a:bodyPr/>
        <a:lstStyle/>
        <a:p>
          <a:endParaRPr lang="en-US"/>
        </a:p>
      </dgm:t>
    </dgm:pt>
    <dgm:pt modelId="{CD807336-B419-4247-9B25-28FDBB2D70CC}" type="pres">
      <dgm:prSet presAssocID="{17E6253F-5F04-4258-BB18-90732B26880C}" presName="root2" presStyleCnt="0"/>
      <dgm:spPr/>
      <dgm:t>
        <a:bodyPr/>
        <a:lstStyle/>
        <a:p>
          <a:endParaRPr lang="es-MX"/>
        </a:p>
      </dgm:t>
    </dgm:pt>
    <dgm:pt modelId="{2E09CCA8-FB78-46F2-94B2-65A66E94D718}" type="pres">
      <dgm:prSet presAssocID="{17E6253F-5F04-4258-BB18-90732B26880C}" presName="LevelTwoTextNode" presStyleLbl="node2" presStyleIdx="0" presStyleCnt="2" custLinFactNeighborX="-7709" custLinFactNeighborY="-4809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5AEE2B5-18F1-48D8-8B28-B255DD7012CD}" type="pres">
      <dgm:prSet presAssocID="{17E6253F-5F04-4258-BB18-90732B26880C}" presName="level3hierChild" presStyleCnt="0"/>
      <dgm:spPr/>
      <dgm:t>
        <a:bodyPr/>
        <a:lstStyle/>
        <a:p>
          <a:endParaRPr lang="es-MX"/>
        </a:p>
      </dgm:t>
    </dgm:pt>
    <dgm:pt modelId="{AF0CB47F-A322-47AA-89FF-4D44CFDAB672}" type="pres">
      <dgm:prSet presAssocID="{F72E2FF4-A4E6-4B9A-A256-E7884B061795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5BE3E8F0-1EA4-40A8-B94E-F8487E3B5491}" type="pres">
      <dgm:prSet presAssocID="{F72E2FF4-A4E6-4B9A-A256-E7884B061795}" presName="connTx" presStyleLbl="parChTrans1D3" presStyleIdx="0" presStyleCnt="3"/>
      <dgm:spPr/>
      <dgm:t>
        <a:bodyPr/>
        <a:lstStyle/>
        <a:p>
          <a:endParaRPr lang="en-US"/>
        </a:p>
      </dgm:t>
    </dgm:pt>
    <dgm:pt modelId="{A6C42EFF-F073-4479-A3B3-E3C72FB6DD9B}" type="pres">
      <dgm:prSet presAssocID="{4C259138-2EDF-46CE-8EF4-36CCA181CE9F}" presName="root2" presStyleCnt="0"/>
      <dgm:spPr/>
      <dgm:t>
        <a:bodyPr/>
        <a:lstStyle/>
        <a:p>
          <a:endParaRPr lang="es-MX"/>
        </a:p>
      </dgm:t>
    </dgm:pt>
    <dgm:pt modelId="{BA405785-571F-4082-9335-D0A2A06BAE8E}" type="pres">
      <dgm:prSet presAssocID="{4C259138-2EDF-46CE-8EF4-36CCA181CE9F}" presName="LevelTwoTextNode" presStyleLbl="node3" presStyleIdx="0" presStyleCnt="3" custLinFactNeighborX="-15152" custLinFactNeighborY="-4809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C3B32CF-4BE9-4F3A-9796-BA6AA324670B}" type="pres">
      <dgm:prSet presAssocID="{4C259138-2EDF-46CE-8EF4-36CCA181CE9F}" presName="level3hierChild" presStyleCnt="0"/>
      <dgm:spPr/>
      <dgm:t>
        <a:bodyPr/>
        <a:lstStyle/>
        <a:p>
          <a:endParaRPr lang="es-MX"/>
        </a:p>
      </dgm:t>
    </dgm:pt>
    <dgm:pt modelId="{B4B68A62-3E8D-4521-9423-889A4F1F92B7}" type="pres">
      <dgm:prSet presAssocID="{AB81F0C6-40C1-47B7-A14D-2CA555FA3193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D4BF36E9-9497-49CC-99A8-1EA972B6E1B6}" type="pres">
      <dgm:prSet presAssocID="{AB81F0C6-40C1-47B7-A14D-2CA555FA3193}" presName="connTx" presStyleLbl="parChTrans1D2" presStyleIdx="1" presStyleCnt="2"/>
      <dgm:spPr/>
      <dgm:t>
        <a:bodyPr/>
        <a:lstStyle/>
        <a:p>
          <a:endParaRPr lang="en-US"/>
        </a:p>
      </dgm:t>
    </dgm:pt>
    <dgm:pt modelId="{6AFBD671-1071-4875-A9B7-3BDFA18CC01B}" type="pres">
      <dgm:prSet presAssocID="{A29411FD-4939-4038-B796-95EB19B1354D}" presName="root2" presStyleCnt="0"/>
      <dgm:spPr/>
      <dgm:t>
        <a:bodyPr/>
        <a:lstStyle/>
        <a:p>
          <a:endParaRPr lang="es-MX"/>
        </a:p>
      </dgm:t>
    </dgm:pt>
    <dgm:pt modelId="{87C196D2-961B-4015-904E-2E5CA4A4EEEA}" type="pres">
      <dgm:prSet presAssocID="{A29411FD-4939-4038-B796-95EB19B1354D}" presName="LevelTwoTextNode" presStyleLbl="node2" presStyleIdx="1" presStyleCnt="2" custLinFactNeighborX="-5379" custLinFactNeighborY="-1189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9DBF487-C6A3-431C-8D4A-2CD8A156F6E8}" type="pres">
      <dgm:prSet presAssocID="{A29411FD-4939-4038-B796-95EB19B1354D}" presName="level3hierChild" presStyleCnt="0"/>
      <dgm:spPr/>
      <dgm:t>
        <a:bodyPr/>
        <a:lstStyle/>
        <a:p>
          <a:endParaRPr lang="es-MX"/>
        </a:p>
      </dgm:t>
    </dgm:pt>
    <dgm:pt modelId="{21961B85-02F9-4CB3-8489-3C05C85D40EE}" type="pres">
      <dgm:prSet presAssocID="{EE2E855F-FF4F-4599-A03F-EFE17FFF704A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E7860518-2F4B-427F-A8FF-56DDC2E721E0}" type="pres">
      <dgm:prSet presAssocID="{EE2E855F-FF4F-4599-A03F-EFE17FFF704A}" presName="connTx" presStyleLbl="parChTrans1D3" presStyleIdx="1" presStyleCnt="3"/>
      <dgm:spPr/>
      <dgm:t>
        <a:bodyPr/>
        <a:lstStyle/>
        <a:p>
          <a:endParaRPr lang="en-US"/>
        </a:p>
      </dgm:t>
    </dgm:pt>
    <dgm:pt modelId="{F6696E11-0463-4CCE-B027-ADAD2C159048}" type="pres">
      <dgm:prSet presAssocID="{26E9280A-DDCF-4875-8252-03B22592C8B3}" presName="root2" presStyleCnt="0"/>
      <dgm:spPr/>
      <dgm:t>
        <a:bodyPr/>
        <a:lstStyle/>
        <a:p>
          <a:endParaRPr lang="es-MX"/>
        </a:p>
      </dgm:t>
    </dgm:pt>
    <dgm:pt modelId="{C560C9AF-55EB-491D-9F7A-B6B21E68ED03}" type="pres">
      <dgm:prSet presAssocID="{26E9280A-DDCF-4875-8252-03B22592C8B3}" presName="LevelTwoTextNode" presStyleLbl="node3" presStyleIdx="1" presStyleCnt="3" custLinFactNeighborX="-9017" custLinFactNeighborY="227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43470AB-817C-45C7-B8B8-9FE97286F498}" type="pres">
      <dgm:prSet presAssocID="{26E9280A-DDCF-4875-8252-03B22592C8B3}" presName="level3hierChild" presStyleCnt="0"/>
      <dgm:spPr/>
      <dgm:t>
        <a:bodyPr/>
        <a:lstStyle/>
        <a:p>
          <a:endParaRPr lang="es-MX"/>
        </a:p>
      </dgm:t>
    </dgm:pt>
    <dgm:pt modelId="{29BBFCFF-1211-4A62-B8FA-FB6FF541D2FF}" type="pres">
      <dgm:prSet presAssocID="{527601C2-6A72-41FC-8542-4022A5ACBB8A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241A3106-7BED-4503-9870-9FB2C23501DD}" type="pres">
      <dgm:prSet presAssocID="{527601C2-6A72-41FC-8542-4022A5ACBB8A}" presName="connTx" presStyleLbl="parChTrans1D3" presStyleIdx="2" presStyleCnt="3"/>
      <dgm:spPr/>
      <dgm:t>
        <a:bodyPr/>
        <a:lstStyle/>
        <a:p>
          <a:endParaRPr lang="en-US"/>
        </a:p>
      </dgm:t>
    </dgm:pt>
    <dgm:pt modelId="{7A091AF0-5877-4196-9F1B-0F527602EDF9}" type="pres">
      <dgm:prSet presAssocID="{0B42B2C7-50DE-45BA-BE0E-80344E205C86}" presName="root2" presStyleCnt="0"/>
      <dgm:spPr/>
      <dgm:t>
        <a:bodyPr/>
        <a:lstStyle/>
        <a:p>
          <a:endParaRPr lang="es-MX"/>
        </a:p>
      </dgm:t>
    </dgm:pt>
    <dgm:pt modelId="{7C4B06C0-5C87-4804-810C-5FED0AD3B849}" type="pres">
      <dgm:prSet presAssocID="{0B42B2C7-50DE-45BA-BE0E-80344E205C86}" presName="LevelTwoTextNode" presStyleLbl="node3" presStyleIdx="2" presStyleCnt="3" custLinFactNeighborX="-6939" custLinFactNeighborY="523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97D2DF9-A3C8-4DED-AD69-24186B290926}" type="pres">
      <dgm:prSet presAssocID="{0B42B2C7-50DE-45BA-BE0E-80344E205C86}" presName="level3hierChild" presStyleCnt="0"/>
      <dgm:spPr/>
      <dgm:t>
        <a:bodyPr/>
        <a:lstStyle/>
        <a:p>
          <a:endParaRPr lang="es-MX"/>
        </a:p>
      </dgm:t>
    </dgm:pt>
  </dgm:ptLst>
  <dgm:cxnLst>
    <dgm:cxn modelId="{09CC6BC9-7EA9-4DD1-9E9F-8A07831DE073}" srcId="{272AA749-A6A0-4A3B-AA3F-968595570012}" destId="{7C3E5B4D-84AF-48F3-B016-85E911904079}" srcOrd="0" destOrd="0" parTransId="{746DD1FB-3B68-4703-A0C2-8ED5719D12CE}" sibTransId="{9FC7782A-2642-483F-9942-9C75A27B289B}"/>
    <dgm:cxn modelId="{393369A3-F2FE-4F7F-B3E2-6AE0783BEBC8}" type="presOf" srcId="{D545C9E5-175D-4D9E-B573-83DE2D721309}" destId="{43B1FC91-66F9-4D77-837B-DA24B87F534D}" srcOrd="1" destOrd="0" presId="urn:microsoft.com/office/officeart/2005/8/layout/hierarchy2"/>
    <dgm:cxn modelId="{EF4DEA0E-0609-4867-A820-2B1B36E74FE0}" type="presOf" srcId="{F72E2FF4-A4E6-4B9A-A256-E7884B061795}" destId="{5BE3E8F0-1EA4-40A8-B94E-F8487E3B5491}" srcOrd="1" destOrd="0" presId="urn:microsoft.com/office/officeart/2005/8/layout/hierarchy2"/>
    <dgm:cxn modelId="{0FAA23A1-1FD6-4338-9579-E1057B33C4A0}" type="presOf" srcId="{A29411FD-4939-4038-B796-95EB19B1354D}" destId="{87C196D2-961B-4015-904E-2E5CA4A4EEEA}" srcOrd="0" destOrd="0" presId="urn:microsoft.com/office/officeart/2005/8/layout/hierarchy2"/>
    <dgm:cxn modelId="{156DD24B-4751-4192-882D-380907B4EDB4}" type="presOf" srcId="{D545C9E5-175D-4D9E-B573-83DE2D721309}" destId="{0B22E200-7516-4F62-A16F-BA4D80D9878D}" srcOrd="0" destOrd="0" presId="urn:microsoft.com/office/officeart/2005/8/layout/hierarchy2"/>
    <dgm:cxn modelId="{5A8F1879-BE73-4664-8262-D6EFEBEA1D4C}" type="presOf" srcId="{AB81F0C6-40C1-47B7-A14D-2CA555FA3193}" destId="{B4B68A62-3E8D-4521-9423-889A4F1F92B7}" srcOrd="0" destOrd="0" presId="urn:microsoft.com/office/officeart/2005/8/layout/hierarchy2"/>
    <dgm:cxn modelId="{83C70F7C-2073-4DE7-96EC-88EC14ED5D40}" type="presOf" srcId="{527601C2-6A72-41FC-8542-4022A5ACBB8A}" destId="{29BBFCFF-1211-4A62-B8FA-FB6FF541D2FF}" srcOrd="0" destOrd="0" presId="urn:microsoft.com/office/officeart/2005/8/layout/hierarchy2"/>
    <dgm:cxn modelId="{12C21295-6841-455B-B224-9F581C4DA2FB}" type="presOf" srcId="{F72E2FF4-A4E6-4B9A-A256-E7884B061795}" destId="{AF0CB47F-A322-47AA-89FF-4D44CFDAB672}" srcOrd="0" destOrd="0" presId="urn:microsoft.com/office/officeart/2005/8/layout/hierarchy2"/>
    <dgm:cxn modelId="{8E0831E6-0A02-45C5-AE2D-7CE4B2C3454C}" type="presOf" srcId="{527601C2-6A72-41FC-8542-4022A5ACBB8A}" destId="{241A3106-7BED-4503-9870-9FB2C23501DD}" srcOrd="1" destOrd="0" presId="urn:microsoft.com/office/officeart/2005/8/layout/hierarchy2"/>
    <dgm:cxn modelId="{4FBF2630-A83A-49CB-84E2-02D80E86209C}" type="presOf" srcId="{7C3E5B4D-84AF-48F3-B016-85E911904079}" destId="{EE1322DD-9540-4E0E-8465-28E6399A4789}" srcOrd="0" destOrd="0" presId="urn:microsoft.com/office/officeart/2005/8/layout/hierarchy2"/>
    <dgm:cxn modelId="{31B71CD3-1A9E-4F6E-A432-9CCE057287CF}" type="presOf" srcId="{0B42B2C7-50DE-45BA-BE0E-80344E205C86}" destId="{7C4B06C0-5C87-4804-810C-5FED0AD3B849}" srcOrd="0" destOrd="0" presId="urn:microsoft.com/office/officeart/2005/8/layout/hierarchy2"/>
    <dgm:cxn modelId="{DCD3ADD4-E3AD-478D-B7FC-7175CFDE6181}" srcId="{17E6253F-5F04-4258-BB18-90732B26880C}" destId="{4C259138-2EDF-46CE-8EF4-36CCA181CE9F}" srcOrd="0" destOrd="0" parTransId="{F72E2FF4-A4E6-4B9A-A256-E7884B061795}" sibTransId="{959EB355-C0FB-4B93-9BFA-E01A0918640C}"/>
    <dgm:cxn modelId="{3F378339-36EE-4BBA-80FA-2DCB580E7B98}" type="presOf" srcId="{EE2E855F-FF4F-4599-A03F-EFE17FFF704A}" destId="{E7860518-2F4B-427F-A8FF-56DDC2E721E0}" srcOrd="1" destOrd="0" presId="urn:microsoft.com/office/officeart/2005/8/layout/hierarchy2"/>
    <dgm:cxn modelId="{B1A8D09D-F70C-4D5F-8DE2-FA2CA9ECDC45}" srcId="{7C3E5B4D-84AF-48F3-B016-85E911904079}" destId="{A29411FD-4939-4038-B796-95EB19B1354D}" srcOrd="1" destOrd="0" parTransId="{AB81F0C6-40C1-47B7-A14D-2CA555FA3193}" sibTransId="{A5EEA033-6D5C-4E43-B6F0-13B3E5D279E1}"/>
    <dgm:cxn modelId="{1BB3CD70-2327-4D1F-8FBD-B931DDD4758C}" type="presOf" srcId="{17E6253F-5F04-4258-BB18-90732B26880C}" destId="{2E09CCA8-FB78-46F2-94B2-65A66E94D718}" srcOrd="0" destOrd="0" presId="urn:microsoft.com/office/officeart/2005/8/layout/hierarchy2"/>
    <dgm:cxn modelId="{37753CFC-40B6-4BA9-9811-335A3C2C5E55}" type="presOf" srcId="{AB81F0C6-40C1-47B7-A14D-2CA555FA3193}" destId="{D4BF36E9-9497-49CC-99A8-1EA972B6E1B6}" srcOrd="1" destOrd="0" presId="urn:microsoft.com/office/officeart/2005/8/layout/hierarchy2"/>
    <dgm:cxn modelId="{C1EAA0E5-7160-4733-BF7C-922EB2F1BFE1}" type="presOf" srcId="{272AA749-A6A0-4A3B-AA3F-968595570012}" destId="{DA975103-1774-4BB8-9014-410F9291BD1C}" srcOrd="0" destOrd="0" presId="urn:microsoft.com/office/officeart/2005/8/layout/hierarchy2"/>
    <dgm:cxn modelId="{1A035BC4-3FFD-48F4-8BA3-8314B3DFEA89}" type="presOf" srcId="{4C259138-2EDF-46CE-8EF4-36CCA181CE9F}" destId="{BA405785-571F-4082-9335-D0A2A06BAE8E}" srcOrd="0" destOrd="0" presId="urn:microsoft.com/office/officeart/2005/8/layout/hierarchy2"/>
    <dgm:cxn modelId="{69FF8A59-8C98-428C-8B35-8FF67FACA9DF}" srcId="{7C3E5B4D-84AF-48F3-B016-85E911904079}" destId="{17E6253F-5F04-4258-BB18-90732B26880C}" srcOrd="0" destOrd="0" parTransId="{D545C9E5-175D-4D9E-B573-83DE2D721309}" sibTransId="{AAFEFCF4-3BC2-493F-85B8-B0FE67D4E8FD}"/>
    <dgm:cxn modelId="{00951907-02A8-4D9D-A4CC-C1F6ADC6000B}" srcId="{A29411FD-4939-4038-B796-95EB19B1354D}" destId="{26E9280A-DDCF-4875-8252-03B22592C8B3}" srcOrd="0" destOrd="0" parTransId="{EE2E855F-FF4F-4599-A03F-EFE17FFF704A}" sibTransId="{748BB60E-B8D2-4AEB-A04C-18856EED28D7}"/>
    <dgm:cxn modelId="{89542B44-E4F8-46F7-BEBA-2359CDAE5A31}" type="presOf" srcId="{26E9280A-DDCF-4875-8252-03B22592C8B3}" destId="{C560C9AF-55EB-491D-9F7A-B6B21E68ED03}" srcOrd="0" destOrd="0" presId="urn:microsoft.com/office/officeart/2005/8/layout/hierarchy2"/>
    <dgm:cxn modelId="{F033B4E0-282C-4A8E-AA81-EC7B6D7C2DFC}" srcId="{A29411FD-4939-4038-B796-95EB19B1354D}" destId="{0B42B2C7-50DE-45BA-BE0E-80344E205C86}" srcOrd="1" destOrd="0" parTransId="{527601C2-6A72-41FC-8542-4022A5ACBB8A}" sibTransId="{74BB50BF-DFBB-42DF-90C0-46D19FE56E24}"/>
    <dgm:cxn modelId="{5B8F6FA1-E86D-4B0F-8C9D-069E75E76ACA}" type="presOf" srcId="{EE2E855F-FF4F-4599-A03F-EFE17FFF704A}" destId="{21961B85-02F9-4CB3-8489-3C05C85D40EE}" srcOrd="0" destOrd="0" presId="urn:microsoft.com/office/officeart/2005/8/layout/hierarchy2"/>
    <dgm:cxn modelId="{D8D88552-DD35-4746-A5C9-F83C306FF783}" type="presParOf" srcId="{DA975103-1774-4BB8-9014-410F9291BD1C}" destId="{E7A848AC-0431-4530-96B6-3115966522FE}" srcOrd="0" destOrd="0" presId="urn:microsoft.com/office/officeart/2005/8/layout/hierarchy2"/>
    <dgm:cxn modelId="{A210C2AD-6C6D-4C4C-ADBB-04223EE58D8B}" type="presParOf" srcId="{E7A848AC-0431-4530-96B6-3115966522FE}" destId="{EE1322DD-9540-4E0E-8465-28E6399A4789}" srcOrd="0" destOrd="0" presId="urn:microsoft.com/office/officeart/2005/8/layout/hierarchy2"/>
    <dgm:cxn modelId="{BB5B5E08-286C-4B9F-A6FE-5103CD96FDD7}" type="presParOf" srcId="{E7A848AC-0431-4530-96B6-3115966522FE}" destId="{B6B4FF5C-99FF-4DEB-8997-0A1F8BFD158D}" srcOrd="1" destOrd="0" presId="urn:microsoft.com/office/officeart/2005/8/layout/hierarchy2"/>
    <dgm:cxn modelId="{7EF05689-8546-4250-B82C-9FC713E81858}" type="presParOf" srcId="{B6B4FF5C-99FF-4DEB-8997-0A1F8BFD158D}" destId="{0B22E200-7516-4F62-A16F-BA4D80D9878D}" srcOrd="0" destOrd="0" presId="urn:microsoft.com/office/officeart/2005/8/layout/hierarchy2"/>
    <dgm:cxn modelId="{87FFC75A-F199-493D-A0E8-DAA044CD93EA}" type="presParOf" srcId="{0B22E200-7516-4F62-A16F-BA4D80D9878D}" destId="{43B1FC91-66F9-4D77-837B-DA24B87F534D}" srcOrd="0" destOrd="0" presId="urn:microsoft.com/office/officeart/2005/8/layout/hierarchy2"/>
    <dgm:cxn modelId="{09780D3F-7993-4643-A583-9E8959035FF0}" type="presParOf" srcId="{B6B4FF5C-99FF-4DEB-8997-0A1F8BFD158D}" destId="{CD807336-B419-4247-9B25-28FDBB2D70CC}" srcOrd="1" destOrd="0" presId="urn:microsoft.com/office/officeart/2005/8/layout/hierarchy2"/>
    <dgm:cxn modelId="{D1C8ABD9-BF31-46AE-A7A7-B19208653859}" type="presParOf" srcId="{CD807336-B419-4247-9B25-28FDBB2D70CC}" destId="{2E09CCA8-FB78-46F2-94B2-65A66E94D718}" srcOrd="0" destOrd="0" presId="urn:microsoft.com/office/officeart/2005/8/layout/hierarchy2"/>
    <dgm:cxn modelId="{A2644F4D-9CA8-467D-BAB0-6929769C6AA5}" type="presParOf" srcId="{CD807336-B419-4247-9B25-28FDBB2D70CC}" destId="{F5AEE2B5-18F1-48D8-8B28-B255DD7012CD}" srcOrd="1" destOrd="0" presId="urn:microsoft.com/office/officeart/2005/8/layout/hierarchy2"/>
    <dgm:cxn modelId="{D2A5C1C5-8DD1-455C-87E1-8DCF30D21E18}" type="presParOf" srcId="{F5AEE2B5-18F1-48D8-8B28-B255DD7012CD}" destId="{AF0CB47F-A322-47AA-89FF-4D44CFDAB672}" srcOrd="0" destOrd="0" presId="urn:microsoft.com/office/officeart/2005/8/layout/hierarchy2"/>
    <dgm:cxn modelId="{AC757B25-57D9-4C4B-BD09-F395B8237B41}" type="presParOf" srcId="{AF0CB47F-A322-47AA-89FF-4D44CFDAB672}" destId="{5BE3E8F0-1EA4-40A8-B94E-F8487E3B5491}" srcOrd="0" destOrd="0" presId="urn:microsoft.com/office/officeart/2005/8/layout/hierarchy2"/>
    <dgm:cxn modelId="{133BB4F3-8698-41F8-8B77-531701E52E2A}" type="presParOf" srcId="{F5AEE2B5-18F1-48D8-8B28-B255DD7012CD}" destId="{A6C42EFF-F073-4479-A3B3-E3C72FB6DD9B}" srcOrd="1" destOrd="0" presId="urn:microsoft.com/office/officeart/2005/8/layout/hierarchy2"/>
    <dgm:cxn modelId="{8C389441-F254-40C7-84A3-78DFC7807F9A}" type="presParOf" srcId="{A6C42EFF-F073-4479-A3B3-E3C72FB6DD9B}" destId="{BA405785-571F-4082-9335-D0A2A06BAE8E}" srcOrd="0" destOrd="0" presId="urn:microsoft.com/office/officeart/2005/8/layout/hierarchy2"/>
    <dgm:cxn modelId="{B80F06E5-C8C8-4D63-8298-BF4F8A063292}" type="presParOf" srcId="{A6C42EFF-F073-4479-A3B3-E3C72FB6DD9B}" destId="{DC3B32CF-4BE9-4F3A-9796-BA6AA324670B}" srcOrd="1" destOrd="0" presId="urn:microsoft.com/office/officeart/2005/8/layout/hierarchy2"/>
    <dgm:cxn modelId="{04867E84-0C08-4D54-A2AE-09349EF7B51C}" type="presParOf" srcId="{B6B4FF5C-99FF-4DEB-8997-0A1F8BFD158D}" destId="{B4B68A62-3E8D-4521-9423-889A4F1F92B7}" srcOrd="2" destOrd="0" presId="urn:microsoft.com/office/officeart/2005/8/layout/hierarchy2"/>
    <dgm:cxn modelId="{7DC77BA7-6E5C-4CE5-A2A2-D5A7CCD4A2B7}" type="presParOf" srcId="{B4B68A62-3E8D-4521-9423-889A4F1F92B7}" destId="{D4BF36E9-9497-49CC-99A8-1EA972B6E1B6}" srcOrd="0" destOrd="0" presId="urn:microsoft.com/office/officeart/2005/8/layout/hierarchy2"/>
    <dgm:cxn modelId="{8CC141DB-E31E-4A91-9126-660AC153219F}" type="presParOf" srcId="{B6B4FF5C-99FF-4DEB-8997-0A1F8BFD158D}" destId="{6AFBD671-1071-4875-A9B7-3BDFA18CC01B}" srcOrd="3" destOrd="0" presId="urn:microsoft.com/office/officeart/2005/8/layout/hierarchy2"/>
    <dgm:cxn modelId="{68E96E2E-C89F-4041-987E-A57AC9933F83}" type="presParOf" srcId="{6AFBD671-1071-4875-A9B7-3BDFA18CC01B}" destId="{87C196D2-961B-4015-904E-2E5CA4A4EEEA}" srcOrd="0" destOrd="0" presId="urn:microsoft.com/office/officeart/2005/8/layout/hierarchy2"/>
    <dgm:cxn modelId="{EB5DC3C0-ADBA-4015-B15E-E6E8FD9B7A6E}" type="presParOf" srcId="{6AFBD671-1071-4875-A9B7-3BDFA18CC01B}" destId="{39DBF487-C6A3-431C-8D4A-2CD8A156F6E8}" srcOrd="1" destOrd="0" presId="urn:microsoft.com/office/officeart/2005/8/layout/hierarchy2"/>
    <dgm:cxn modelId="{7891FF3D-DB41-444E-9EB1-A6F335A82993}" type="presParOf" srcId="{39DBF487-C6A3-431C-8D4A-2CD8A156F6E8}" destId="{21961B85-02F9-4CB3-8489-3C05C85D40EE}" srcOrd="0" destOrd="0" presId="urn:microsoft.com/office/officeart/2005/8/layout/hierarchy2"/>
    <dgm:cxn modelId="{DDC7587D-2534-4694-A8CC-85F1A7475C33}" type="presParOf" srcId="{21961B85-02F9-4CB3-8489-3C05C85D40EE}" destId="{E7860518-2F4B-427F-A8FF-56DDC2E721E0}" srcOrd="0" destOrd="0" presId="urn:microsoft.com/office/officeart/2005/8/layout/hierarchy2"/>
    <dgm:cxn modelId="{A3CEF381-2EDA-4E7A-AA99-FBF85E0E5B55}" type="presParOf" srcId="{39DBF487-C6A3-431C-8D4A-2CD8A156F6E8}" destId="{F6696E11-0463-4CCE-B027-ADAD2C159048}" srcOrd="1" destOrd="0" presId="urn:microsoft.com/office/officeart/2005/8/layout/hierarchy2"/>
    <dgm:cxn modelId="{69A3A336-FB4A-4591-8806-032238656775}" type="presParOf" srcId="{F6696E11-0463-4CCE-B027-ADAD2C159048}" destId="{C560C9AF-55EB-491D-9F7A-B6B21E68ED03}" srcOrd="0" destOrd="0" presId="urn:microsoft.com/office/officeart/2005/8/layout/hierarchy2"/>
    <dgm:cxn modelId="{06827937-6AB4-4D49-ADDB-A4E5461ACC18}" type="presParOf" srcId="{F6696E11-0463-4CCE-B027-ADAD2C159048}" destId="{543470AB-817C-45C7-B8B8-9FE97286F498}" srcOrd="1" destOrd="0" presId="urn:microsoft.com/office/officeart/2005/8/layout/hierarchy2"/>
    <dgm:cxn modelId="{3C3B683F-BFBC-424D-92C6-0611BC7C263C}" type="presParOf" srcId="{39DBF487-C6A3-431C-8D4A-2CD8A156F6E8}" destId="{29BBFCFF-1211-4A62-B8FA-FB6FF541D2FF}" srcOrd="2" destOrd="0" presId="urn:microsoft.com/office/officeart/2005/8/layout/hierarchy2"/>
    <dgm:cxn modelId="{E303B835-928B-48CC-B87B-55E97EE6BC51}" type="presParOf" srcId="{29BBFCFF-1211-4A62-B8FA-FB6FF541D2FF}" destId="{241A3106-7BED-4503-9870-9FB2C23501DD}" srcOrd="0" destOrd="0" presId="urn:microsoft.com/office/officeart/2005/8/layout/hierarchy2"/>
    <dgm:cxn modelId="{70B816A5-8FB9-4820-B751-760E030453D6}" type="presParOf" srcId="{39DBF487-C6A3-431C-8D4A-2CD8A156F6E8}" destId="{7A091AF0-5877-4196-9F1B-0F527602EDF9}" srcOrd="3" destOrd="0" presId="urn:microsoft.com/office/officeart/2005/8/layout/hierarchy2"/>
    <dgm:cxn modelId="{80BF1E4E-0D33-4CD2-BB51-86A531758D14}" type="presParOf" srcId="{7A091AF0-5877-4196-9F1B-0F527602EDF9}" destId="{7C4B06C0-5C87-4804-810C-5FED0AD3B849}" srcOrd="0" destOrd="0" presId="urn:microsoft.com/office/officeart/2005/8/layout/hierarchy2"/>
    <dgm:cxn modelId="{37EEADC9-4FD0-46CE-95BA-8329D2D06F64}" type="presParOf" srcId="{7A091AF0-5877-4196-9F1B-0F527602EDF9}" destId="{D97D2DF9-A3C8-4DED-AD69-24186B29092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C2286-6B51-4DAA-B003-E7A7A97FB378}" type="datetimeFigureOut">
              <a:rPr lang="es-MX" smtClean="0"/>
              <a:pPr/>
              <a:t>28/01/2013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391A9-85F4-447F-83B1-1D067FEBAFB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0421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91A9-85F4-447F-83B1-1D067FEBAFB7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6D2D2E65-C2C4-406F-9666-55DE98ABFEE9}" type="slidenum">
              <a:rPr lang="es-ES_tradnl" smtClean="0">
                <a:latin typeface="Times New Roman" pitchFamily="18" charset="0"/>
                <a:ea typeface="Lucida Sans Unicode" charset="0"/>
              </a:rPr>
              <a:pPr>
                <a:buFont typeface="Wingdings" pitchFamily="2" charset="2"/>
                <a:buNone/>
              </a:pPr>
              <a:t>3</a:t>
            </a:fld>
            <a:endParaRPr lang="es-ES_tradnl" smtClean="0">
              <a:latin typeface="Times New Roman" pitchFamily="18" charset="0"/>
              <a:ea typeface="Lucida Sans Unicode" charset="0"/>
            </a:endParaRPr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987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91A9-85F4-447F-83B1-1D067FEBAFB7}" type="slidenum">
              <a:rPr lang="es-MX" smtClean="0"/>
              <a:pPr/>
              <a:t>21</a:t>
            </a:fld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0" algn="l" rtl="0" eaLnBrk="1" fontAlgn="t" latinLnBrk="0" hangingPunct="1">
              <a:spcBef>
                <a:spcPts val="600"/>
              </a:spcBef>
              <a:spcAft>
                <a:spcPts val="0"/>
              </a:spcAft>
            </a:pPr>
            <a:r>
              <a:rPr lang="es-ES_tradnl" sz="1200" b="1" i="0" u="none" strike="noStrike" kern="1200" dirty="0" smtClean="0">
                <a:solidFill>
                  <a:schemeClr val="lt1"/>
                </a:solidFill>
                <a:latin typeface="Arial"/>
              </a:rPr>
              <a:t>Síntomas y signos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1" i="0" u="none" strike="noStrike" kern="1200" dirty="0" smtClean="0">
                <a:solidFill>
                  <a:schemeClr val="lt1"/>
                </a:solidFill>
                <a:latin typeface="Arial"/>
              </a:rPr>
              <a:t>Derecho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1" i="0" u="none" strike="noStrike" kern="1200" dirty="0" smtClean="0">
                <a:solidFill>
                  <a:schemeClr val="lt1"/>
                </a:solidFill>
                <a:latin typeface="Arial"/>
              </a:rPr>
              <a:t>Izquierdo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1" i="0" u="none" strike="noStrike" kern="1200" dirty="0" smtClean="0">
                <a:solidFill>
                  <a:schemeClr val="lt1"/>
                </a:solidFill>
                <a:latin typeface="Arial"/>
              </a:rPr>
              <a:t>Recto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lt1"/>
                </a:solidFill>
                <a:latin typeface="Arial"/>
              </a:rPr>
              <a:t>Total</a:t>
            </a:r>
            <a:endParaRPr lang="es-ES_tradnl" sz="1200" b="1" i="0" u="none" strike="noStrike" kern="1200" dirty="0" smtClean="0">
              <a:solidFill>
                <a:schemeClr val="lt1"/>
              </a:solidFill>
              <a:latin typeface="Arial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No.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%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No.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%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No.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%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No.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%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Dolor Abdominal</a:t>
            </a:r>
            <a:endParaRPr lang="es-ES_tradnl" sz="1200" b="1" i="0" u="none" strike="noStrike" kern="1200" dirty="0" smtClean="0">
              <a:solidFill>
                <a:schemeClr val="dk1"/>
              </a:solidFill>
              <a:latin typeface="Arial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6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10,5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17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29,8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-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-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23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40,4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Constipación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4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7,0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17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29,8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-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-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21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26,8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Diarreas crónicas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1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1,8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  7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12,3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2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3,5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10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17,6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Palidez cutánea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13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22,8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13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22,8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1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1,8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27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47,4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Heces con sangre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7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12,3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  4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  7,0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2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3,5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13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22,8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Oclusión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-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-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  5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  8,8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-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-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  5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8,8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Náuseas y vómitos</a:t>
            </a:r>
            <a:endParaRPr lang="es-ES_tradnl" sz="1200" b="1" i="0" u="none" strike="noStrike" kern="1200" dirty="0" smtClean="0">
              <a:solidFill>
                <a:schemeClr val="dk1"/>
              </a:solidFill>
              <a:latin typeface="Arial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6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10,5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  1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  1,8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-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-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  7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12,3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Tumor palpable</a:t>
            </a:r>
            <a:endParaRPr lang="es-ES_tradnl" sz="1200" b="1" i="0" u="none" strike="noStrike" kern="1200" dirty="0" smtClean="0">
              <a:solidFill>
                <a:schemeClr val="dk1"/>
              </a:solidFill>
              <a:latin typeface="Arial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9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15,7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  3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  5,3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-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-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12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21,1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Dolor rectal</a:t>
            </a:r>
            <a:endParaRPr lang="es-ES_tradnl" sz="1200" b="1" i="0" u="none" strike="noStrike" kern="1200" dirty="0" smtClean="0">
              <a:solidFill>
                <a:schemeClr val="dk1"/>
              </a:solidFill>
              <a:latin typeface="Arial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-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-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-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-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3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5,3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  3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  5,3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Tenesmo rectal</a:t>
            </a:r>
            <a:endParaRPr lang="es-ES_tradnl" sz="1200" b="1" i="0" u="none" strike="noStrike" kern="1200" dirty="0" smtClean="0">
              <a:solidFill>
                <a:schemeClr val="dk1"/>
              </a:solidFill>
              <a:latin typeface="Arial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-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-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-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-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2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3,5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  2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  6,5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Astenia</a:t>
            </a:r>
            <a:endParaRPr lang="es-ES_tradnl" sz="1200" b="1" i="0" u="none" strike="noStrike" kern="1200" dirty="0" smtClean="0">
              <a:solidFill>
                <a:schemeClr val="dk1"/>
              </a:solidFill>
              <a:latin typeface="Arial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15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26,3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13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22,8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4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7,0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32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56,1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Pérdida de peso</a:t>
            </a:r>
            <a:endParaRPr lang="es-ES_tradnl" sz="1200" b="1" i="0" u="none" strike="noStrike" kern="1200" dirty="0" smtClean="0">
              <a:solidFill>
                <a:schemeClr val="dk1"/>
              </a:solidFill>
              <a:latin typeface="Arial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13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22,8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19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33,3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3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5,3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35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chemeClr val="dk1"/>
                </a:solidFill>
                <a:latin typeface="Arial"/>
              </a:rPr>
              <a:t>61,4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91A9-85F4-447F-83B1-1D067FEBAFB7}" type="slidenum">
              <a:rPr lang="es-MX" smtClean="0"/>
              <a:pPr/>
              <a:t>31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2BFF-9B46-44E0-8A91-5F956B9BDB12}" type="datetimeFigureOut">
              <a:rPr lang="es-MX" smtClean="0"/>
              <a:pPr/>
              <a:t>28/01/2013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F4D1-A3CF-42EE-B2C6-5CFAA44FE4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2BFF-9B46-44E0-8A91-5F956B9BDB12}" type="datetimeFigureOut">
              <a:rPr lang="es-MX" smtClean="0"/>
              <a:pPr/>
              <a:t>28/01/2013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F4D1-A3CF-42EE-B2C6-5CFAA44FE4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2BFF-9B46-44E0-8A91-5F956B9BDB12}" type="datetimeFigureOut">
              <a:rPr lang="es-MX" smtClean="0"/>
              <a:pPr/>
              <a:t>28/01/2013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F4D1-A3CF-42EE-B2C6-5CFAA44FE4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3631C-E5F5-4891-B622-BAC577A419F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2BFF-9B46-44E0-8A91-5F956B9BDB12}" type="datetimeFigureOut">
              <a:rPr lang="es-MX" smtClean="0"/>
              <a:pPr/>
              <a:t>28/01/2013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F4D1-A3CF-42EE-B2C6-5CFAA44FE4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2BFF-9B46-44E0-8A91-5F956B9BDB12}" type="datetimeFigureOut">
              <a:rPr lang="es-MX" smtClean="0"/>
              <a:pPr/>
              <a:t>28/01/2013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F4D1-A3CF-42EE-B2C6-5CFAA44FE4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2BFF-9B46-44E0-8A91-5F956B9BDB12}" type="datetimeFigureOut">
              <a:rPr lang="es-MX" smtClean="0"/>
              <a:pPr/>
              <a:t>28/01/2013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F4D1-A3CF-42EE-B2C6-5CFAA44FE4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2BFF-9B46-44E0-8A91-5F956B9BDB12}" type="datetimeFigureOut">
              <a:rPr lang="es-MX" smtClean="0"/>
              <a:pPr/>
              <a:t>28/01/2013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F4D1-A3CF-42EE-B2C6-5CFAA44FE4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2BFF-9B46-44E0-8A91-5F956B9BDB12}" type="datetimeFigureOut">
              <a:rPr lang="es-MX" smtClean="0"/>
              <a:pPr/>
              <a:t>28/01/2013</a:t>
            </a:fld>
            <a:endParaRPr lang="es-MX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50F4D1-A3CF-42EE-B2C6-5CFAA44FE4B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2BFF-9B46-44E0-8A91-5F956B9BDB12}" type="datetimeFigureOut">
              <a:rPr lang="es-MX" smtClean="0"/>
              <a:pPr/>
              <a:t>28/01/2013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F4D1-A3CF-42EE-B2C6-5CFAA44FE4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2BFF-9B46-44E0-8A91-5F956B9BDB12}" type="datetimeFigureOut">
              <a:rPr lang="es-MX" smtClean="0"/>
              <a:pPr/>
              <a:t>28/01/2013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750F4D1-A3CF-42EE-B2C6-5CFAA44FE4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FB52BFF-9B46-44E0-8A91-5F956B9BDB12}" type="datetimeFigureOut">
              <a:rPr lang="es-MX" smtClean="0"/>
              <a:pPr/>
              <a:t>28/01/2013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F4D1-A3CF-42EE-B2C6-5CFAA44FE4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FB52BFF-9B46-44E0-8A91-5F956B9BDB12}" type="datetimeFigureOut">
              <a:rPr lang="es-MX" smtClean="0"/>
              <a:pPr/>
              <a:t>28/01/2013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750F4D1-A3CF-42EE-B2C6-5CFAA44FE4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9064" y="2276872"/>
            <a:ext cx="6480048" cy="2301240"/>
          </a:xfrm>
        </p:spPr>
        <p:txBody>
          <a:bodyPr/>
          <a:lstStyle/>
          <a:p>
            <a:r>
              <a:rPr lang="en-US" dirty="0" err="1" smtClean="0"/>
              <a:t>Cáncer</a:t>
            </a:r>
            <a:r>
              <a:rPr lang="en-US" dirty="0" smtClean="0"/>
              <a:t> de Colon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MONDRAGON R1CG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IRRIGACION		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Marginal</a:t>
            </a:r>
          </a:p>
          <a:p>
            <a:pPr>
              <a:buNone/>
            </a:pPr>
            <a:r>
              <a:rPr lang="en-US" dirty="0" smtClean="0"/>
              <a:t>Drummond.</a:t>
            </a:r>
          </a:p>
          <a:p>
            <a:pPr lvl="0">
              <a:buClr>
                <a:srgbClr val="6EA0B0"/>
              </a:buClr>
            </a:pPr>
            <a:r>
              <a:rPr lang="en-US" dirty="0" smtClean="0">
                <a:solidFill>
                  <a:prstClr val="white"/>
                </a:solidFill>
              </a:rPr>
              <a:t>Griffiths 200 </a:t>
            </a:r>
          </a:p>
          <a:p>
            <a:pPr lvl="0">
              <a:buClr>
                <a:srgbClr val="6EA0B0"/>
              </a:buClr>
            </a:pPr>
            <a:r>
              <a:rPr lang="en-US" dirty="0" err="1" smtClean="0">
                <a:solidFill>
                  <a:prstClr val="white"/>
                </a:solidFill>
              </a:rPr>
              <a:t>Michels</a:t>
            </a:r>
            <a:r>
              <a:rPr lang="en-US" dirty="0" smtClean="0">
                <a:solidFill>
                  <a:prstClr val="white"/>
                </a:solidFill>
              </a:rPr>
              <a:t>:</a:t>
            </a:r>
          </a:p>
          <a:p>
            <a:pPr lvl="0">
              <a:buClr>
                <a:srgbClr val="6EA0B0"/>
              </a:buClr>
              <a:buNone/>
            </a:pPr>
            <a:r>
              <a:rPr lang="en-US" dirty="0" smtClean="0">
                <a:solidFill>
                  <a:prstClr val="white"/>
                </a:solidFill>
              </a:rPr>
              <a:t>B: 61%</a:t>
            </a:r>
          </a:p>
          <a:p>
            <a:pPr lvl="0">
              <a:buClr>
                <a:srgbClr val="6EA0B0"/>
              </a:buClr>
              <a:buNone/>
            </a:pPr>
            <a:r>
              <a:rPr lang="en-US" dirty="0" smtClean="0">
                <a:solidFill>
                  <a:prstClr val="white"/>
                </a:solidFill>
              </a:rPr>
              <a:t>M: 32%</a:t>
            </a:r>
          </a:p>
          <a:p>
            <a:pPr lvl="0">
              <a:buClr>
                <a:srgbClr val="6EA0B0"/>
              </a:buClr>
              <a:buNone/>
            </a:pPr>
            <a:r>
              <a:rPr lang="en-US" dirty="0" smtClean="0">
                <a:solidFill>
                  <a:prstClr val="white"/>
                </a:solidFill>
              </a:rPr>
              <a:t>X: 7%</a:t>
            </a:r>
          </a:p>
          <a:p>
            <a:pPr>
              <a:buNone/>
            </a:pP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0508" t="13126" r="20313" b="4375"/>
          <a:stretch>
            <a:fillRect/>
          </a:stretch>
        </p:blipFill>
        <p:spPr bwMode="auto">
          <a:xfrm>
            <a:off x="3448398" y="1581891"/>
            <a:ext cx="5012034" cy="436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755576" y="5951021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Skandalakis</a:t>
            </a:r>
            <a:r>
              <a:rPr lang="en-US" dirty="0" smtClean="0"/>
              <a:t> JE </a:t>
            </a:r>
            <a:r>
              <a:rPr lang="fr-BE" dirty="0" smtClean="0"/>
              <a:t>Gene,  Weidman A., Foster R, Jr.et all. </a:t>
            </a:r>
            <a:r>
              <a:rPr lang="fr-BE" b="1" dirty="0" err="1" smtClean="0"/>
              <a:t>Skandalakis</a:t>
            </a:r>
            <a:r>
              <a:rPr lang="fr-BE" b="1" dirty="0" smtClean="0"/>
              <a:t>' </a:t>
            </a:r>
            <a:r>
              <a:rPr lang="fr-BE" b="1" dirty="0" err="1" smtClean="0"/>
              <a:t>Surgical</a:t>
            </a:r>
            <a:r>
              <a:rPr lang="fr-BE" b="1" dirty="0" smtClean="0"/>
              <a:t> </a:t>
            </a:r>
            <a:r>
              <a:rPr lang="fr-BE" b="1" dirty="0" err="1" smtClean="0"/>
              <a:t>Anatomy</a:t>
            </a:r>
            <a:r>
              <a:rPr lang="fr-BE" b="1" dirty="0" smtClean="0"/>
              <a:t> </a:t>
            </a:r>
            <a:r>
              <a:rPr lang="en-US" dirty="0" smtClean="0"/>
              <a:t>New York: McGraw-Hill, 2004</a:t>
            </a:r>
            <a:endParaRPr lang="es-MX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IRRIGACION</a:t>
            </a:r>
            <a:endParaRPr lang="es-MX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772816"/>
            <a:ext cx="518457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755576" y="5951021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Skandalakis</a:t>
            </a:r>
            <a:r>
              <a:rPr lang="en-US" dirty="0" smtClean="0"/>
              <a:t> JE </a:t>
            </a:r>
            <a:r>
              <a:rPr lang="fr-BE" dirty="0" smtClean="0"/>
              <a:t>Gene,  Weidman A., Foster R, Jr.et all. </a:t>
            </a:r>
            <a:r>
              <a:rPr lang="fr-BE" b="1" dirty="0" err="1" smtClean="0"/>
              <a:t>Skandalakis</a:t>
            </a:r>
            <a:r>
              <a:rPr lang="fr-BE" b="1" dirty="0" smtClean="0"/>
              <a:t>' </a:t>
            </a:r>
            <a:r>
              <a:rPr lang="fr-BE" b="1" dirty="0" err="1" smtClean="0"/>
              <a:t>Surgical</a:t>
            </a:r>
            <a:r>
              <a:rPr lang="fr-BE" b="1" dirty="0" smtClean="0"/>
              <a:t> </a:t>
            </a:r>
            <a:r>
              <a:rPr lang="fr-BE" b="1" dirty="0" err="1" smtClean="0"/>
              <a:t>Anatomy</a:t>
            </a:r>
            <a:r>
              <a:rPr lang="fr-BE" b="1" dirty="0" smtClean="0"/>
              <a:t> </a:t>
            </a:r>
            <a:r>
              <a:rPr lang="en-US" dirty="0" smtClean="0"/>
              <a:t>New York: McGraw-Hill, 2004</a:t>
            </a:r>
            <a:endParaRPr lang="es-MX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Anastomosis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3000" noProof="0" dirty="0" smtClean="0"/>
              <a:t>Entre ACD y AI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30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Ausente</a:t>
            </a:r>
            <a:r>
              <a:rPr kumimoji="0" lang="en-US" sz="3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5%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30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lvl="0" indent="-384048">
              <a:spcBef>
                <a:spcPct val="20000"/>
              </a:spcBef>
              <a:buClr>
                <a:srgbClr val="6EA0B0"/>
              </a:buClr>
              <a:buSzPct val="80000"/>
              <a:buFont typeface="Wingdings 2"/>
              <a:buChar char=""/>
              <a:defRPr/>
            </a:pPr>
            <a:r>
              <a:rPr lang="en-US" sz="3000" dirty="0" err="1" smtClean="0">
                <a:solidFill>
                  <a:prstClr val="white"/>
                </a:solidFill>
              </a:rPr>
              <a:t>Anastomosis</a:t>
            </a:r>
            <a:endParaRPr lang="en-US" sz="3000" dirty="0" smtClean="0">
              <a:solidFill>
                <a:prstClr val="white"/>
              </a:solidFill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30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Rectosigmoidea</a:t>
            </a:r>
            <a:endParaRPr kumimoji="0" lang="en-US" sz="30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3000" dirty="0" err="1" smtClean="0"/>
              <a:t>Presente</a:t>
            </a:r>
            <a:r>
              <a:rPr lang="en-US" sz="3000" dirty="0" smtClean="0"/>
              <a:t> 86.1%</a:t>
            </a:r>
            <a:endParaRPr kumimoji="0" lang="en-US" sz="30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n-US" sz="3000" dirty="0" smtClean="0"/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30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IRRIGACION</a:t>
            </a: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755576" y="5951021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Skandalakis</a:t>
            </a:r>
            <a:r>
              <a:rPr lang="en-US" dirty="0" smtClean="0"/>
              <a:t> JE </a:t>
            </a:r>
            <a:r>
              <a:rPr lang="fr-BE" dirty="0" smtClean="0"/>
              <a:t>Gene,  Weidman A., Foster R, Jr.et all. </a:t>
            </a:r>
            <a:r>
              <a:rPr lang="fr-BE" b="1" dirty="0" err="1" smtClean="0"/>
              <a:t>Skandalakis</a:t>
            </a:r>
            <a:r>
              <a:rPr lang="fr-BE" b="1" dirty="0" smtClean="0"/>
              <a:t>' </a:t>
            </a:r>
            <a:r>
              <a:rPr lang="fr-BE" b="1" dirty="0" err="1" smtClean="0"/>
              <a:t>Surgical</a:t>
            </a:r>
            <a:r>
              <a:rPr lang="fr-BE" b="1" dirty="0" smtClean="0"/>
              <a:t> </a:t>
            </a:r>
            <a:r>
              <a:rPr lang="fr-BE" b="1" dirty="0" err="1" smtClean="0"/>
              <a:t>Anatomy</a:t>
            </a:r>
            <a:r>
              <a:rPr lang="fr-BE" b="1" dirty="0" smtClean="0"/>
              <a:t> </a:t>
            </a:r>
            <a:r>
              <a:rPr lang="en-US" dirty="0" smtClean="0"/>
              <a:t>New York: McGraw-Hill, 2004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0602" y="1412776"/>
            <a:ext cx="5561878" cy="422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144016" y="1772816"/>
            <a:ext cx="45720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624" lvl="0" indent="-384048">
              <a:spcBef>
                <a:spcPct val="20000"/>
              </a:spcBef>
              <a:buClr>
                <a:srgbClr val="6EA0B0"/>
              </a:buClr>
              <a:buSzPct val="80000"/>
              <a:buFont typeface="Wingdings 2"/>
              <a:buChar char=""/>
              <a:defRPr/>
            </a:pPr>
            <a:r>
              <a:rPr lang="en-US" sz="3000" dirty="0" err="1" smtClean="0">
                <a:solidFill>
                  <a:prstClr val="white"/>
                </a:solidFill>
              </a:rPr>
              <a:t>Anastomosis</a:t>
            </a:r>
            <a:endParaRPr lang="en-US" sz="3000" dirty="0" smtClean="0">
              <a:solidFill>
                <a:prstClr val="white"/>
              </a:solidFill>
            </a:endParaRPr>
          </a:p>
          <a:p>
            <a:pPr marL="420624" lvl="0" indent="-384048">
              <a:spcBef>
                <a:spcPct val="20000"/>
              </a:spcBef>
              <a:buClr>
                <a:srgbClr val="6EA0B0"/>
              </a:buClr>
              <a:buSzPct val="80000"/>
              <a:defRPr/>
            </a:pPr>
            <a:r>
              <a:rPr lang="en-US" sz="3000" dirty="0" smtClean="0">
                <a:solidFill>
                  <a:prstClr val="white"/>
                </a:solidFill>
              </a:rPr>
              <a:t>A rectal superior</a:t>
            </a:r>
          </a:p>
          <a:p>
            <a:pPr marL="420624" lvl="0" indent="-384048">
              <a:spcBef>
                <a:spcPct val="20000"/>
              </a:spcBef>
              <a:buClr>
                <a:srgbClr val="6EA0B0"/>
              </a:buClr>
              <a:buSzPct val="80000"/>
              <a:defRPr/>
            </a:pPr>
            <a:endParaRPr lang="en-US" sz="3000" dirty="0" smtClean="0">
              <a:solidFill>
                <a:prstClr val="white"/>
              </a:solidFill>
            </a:endParaRPr>
          </a:p>
          <a:p>
            <a:pPr marL="420624" lvl="0" indent="-384048">
              <a:spcBef>
                <a:spcPct val="20000"/>
              </a:spcBef>
              <a:buClr>
                <a:srgbClr val="6EA0B0"/>
              </a:buClr>
              <a:buSzPct val="80000"/>
              <a:buFont typeface="Wingdings 2"/>
              <a:buChar char=""/>
              <a:defRPr/>
            </a:pPr>
            <a:r>
              <a:rPr lang="en-US" sz="3000" dirty="0" err="1" smtClean="0">
                <a:solidFill>
                  <a:prstClr val="white"/>
                </a:solidFill>
              </a:rPr>
              <a:t>Punto</a:t>
            </a:r>
            <a:r>
              <a:rPr lang="en-US" sz="3000" dirty="0" smtClean="0">
                <a:solidFill>
                  <a:prstClr val="white"/>
                </a:solidFill>
              </a:rPr>
              <a:t> </a:t>
            </a:r>
            <a:r>
              <a:rPr lang="en-US" sz="3000" dirty="0" err="1" smtClean="0">
                <a:solidFill>
                  <a:prstClr val="white"/>
                </a:solidFill>
              </a:rPr>
              <a:t>crítico</a:t>
            </a:r>
            <a:r>
              <a:rPr lang="en-US" sz="3000" dirty="0" smtClean="0">
                <a:solidFill>
                  <a:prstClr val="white"/>
                </a:solidFill>
              </a:rPr>
              <a:t>? </a:t>
            </a:r>
          </a:p>
          <a:p>
            <a:pPr marL="420624" lvl="0" indent="-384048">
              <a:spcBef>
                <a:spcPct val="20000"/>
              </a:spcBef>
              <a:buClr>
                <a:srgbClr val="6EA0B0"/>
              </a:buClr>
              <a:buSzPct val="80000"/>
              <a:defRPr/>
            </a:pPr>
            <a:r>
              <a:rPr lang="en-US" sz="3000" dirty="0" smtClean="0">
                <a:solidFill>
                  <a:prstClr val="white"/>
                </a:solidFill>
              </a:rPr>
              <a:t>De </a:t>
            </a:r>
            <a:r>
              <a:rPr lang="en-US" sz="3000" dirty="0" err="1" smtClean="0">
                <a:solidFill>
                  <a:prstClr val="white"/>
                </a:solidFill>
              </a:rPr>
              <a:t>Sudeck</a:t>
            </a:r>
            <a:endParaRPr lang="en-US" sz="3000" dirty="0" smtClean="0">
              <a:solidFill>
                <a:prstClr val="white"/>
              </a:solidFill>
            </a:endParaRPr>
          </a:p>
          <a:p>
            <a:pPr marL="420624" lvl="0" indent="-384048">
              <a:spcBef>
                <a:spcPct val="20000"/>
              </a:spcBef>
              <a:buClr>
                <a:srgbClr val="6EA0B0"/>
              </a:buClr>
              <a:buSzPct val="80000"/>
              <a:defRPr/>
            </a:pPr>
            <a:endParaRPr lang="en-US" sz="3000" dirty="0" smtClean="0">
              <a:solidFill>
                <a:prstClr val="white"/>
              </a:solidFill>
            </a:endParaRPr>
          </a:p>
          <a:p>
            <a:pPr marL="420624" lvl="0" indent="-384048">
              <a:spcBef>
                <a:spcPct val="20000"/>
              </a:spcBef>
              <a:buClr>
                <a:srgbClr val="6EA0B0"/>
              </a:buClr>
              <a:buSzPct val="80000"/>
              <a:defRPr/>
            </a:pPr>
            <a:endParaRPr lang="en-US" sz="3000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IRRIGACION</a:t>
            </a: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1043608" y="5951021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Skandalakis</a:t>
            </a:r>
            <a:r>
              <a:rPr lang="en-US" dirty="0" smtClean="0"/>
              <a:t> JE </a:t>
            </a:r>
            <a:r>
              <a:rPr lang="fr-BE" dirty="0" smtClean="0"/>
              <a:t>Gene,  Weidman A., Foster R, Jr.et all. </a:t>
            </a:r>
            <a:r>
              <a:rPr lang="fr-BE" b="1" dirty="0" err="1" smtClean="0"/>
              <a:t>Skandalakis</a:t>
            </a:r>
            <a:r>
              <a:rPr lang="fr-BE" b="1" dirty="0" smtClean="0"/>
              <a:t>' </a:t>
            </a:r>
            <a:r>
              <a:rPr lang="fr-BE" b="1" dirty="0" err="1" smtClean="0"/>
              <a:t>Surgical</a:t>
            </a:r>
            <a:r>
              <a:rPr lang="fr-BE" b="1" dirty="0" smtClean="0"/>
              <a:t> </a:t>
            </a:r>
            <a:r>
              <a:rPr lang="fr-BE" b="1" dirty="0" err="1" smtClean="0"/>
              <a:t>Anatomy</a:t>
            </a:r>
            <a:r>
              <a:rPr lang="fr-BE" b="1" dirty="0" smtClean="0"/>
              <a:t> </a:t>
            </a:r>
            <a:r>
              <a:rPr lang="en-US" dirty="0" smtClean="0"/>
              <a:t>New York: McGraw-Hill, 2004</a:t>
            </a:r>
            <a:endParaRPr lang="es-MX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081501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IRRIGACION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539552" y="5879013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/>
              <a:t>Reys</a:t>
            </a:r>
            <a:r>
              <a:rPr lang="fr-FR" dirty="0" smtClean="0"/>
              <a:t> P., </a:t>
            </a:r>
            <a:r>
              <a:rPr lang="fr-FR" dirty="0" err="1" smtClean="0"/>
              <a:t>Doerfler</a:t>
            </a:r>
            <a:r>
              <a:rPr lang="fr-FR" dirty="0" smtClean="0"/>
              <a:t> J.P., </a:t>
            </a:r>
            <a:r>
              <a:rPr lang="fr-FR" dirty="0" err="1" smtClean="0"/>
              <a:t>Tácticas</a:t>
            </a:r>
            <a:r>
              <a:rPr lang="fr-FR" dirty="0" smtClean="0"/>
              <a:t> y </a:t>
            </a:r>
            <a:r>
              <a:rPr lang="fr-FR" dirty="0" err="1" smtClean="0"/>
              <a:t>técnicas</a:t>
            </a:r>
            <a:r>
              <a:rPr lang="fr-FR" dirty="0" smtClean="0"/>
              <a:t> </a:t>
            </a:r>
            <a:r>
              <a:rPr lang="fr-FR" dirty="0" err="1" smtClean="0"/>
              <a:t>quirúrgicas</a:t>
            </a:r>
            <a:r>
              <a:rPr lang="fr-FR" dirty="0" smtClean="0"/>
              <a:t> ante </a:t>
            </a:r>
            <a:r>
              <a:rPr lang="fr-FR" dirty="0" err="1" smtClean="0"/>
              <a:t>infarto</a:t>
            </a:r>
            <a:r>
              <a:rPr lang="fr-FR" dirty="0" smtClean="0"/>
              <a:t> </a:t>
            </a:r>
            <a:r>
              <a:rPr lang="fr-FR" dirty="0" err="1" smtClean="0"/>
              <a:t>mesentérico</a:t>
            </a:r>
            <a:r>
              <a:rPr lang="fr-FR" dirty="0" smtClean="0"/>
              <a:t>  EMC (Elsevier SAS, Paris), pp 40-492 2006.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52128"/>
            <a:ext cx="4195738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2502024"/>
            <a:ext cx="7776864" cy="2151112"/>
          </a:xfrm>
        </p:spPr>
        <p:txBody>
          <a:bodyPr>
            <a:noAutofit/>
          </a:bodyPr>
          <a:lstStyle/>
          <a:p>
            <a:r>
              <a:rPr lang="en-US" sz="6600" dirty="0" smtClean="0"/>
              <a:t>DRENAJE VENOSO</a:t>
            </a:r>
            <a:endParaRPr lang="es-MX" sz="6600" dirty="0"/>
          </a:p>
        </p:txBody>
      </p:sp>
      <p:sp>
        <p:nvSpPr>
          <p:cNvPr id="4" name="3 Rectángulo"/>
          <p:cNvSpPr/>
          <p:nvPr/>
        </p:nvSpPr>
        <p:spPr>
          <a:xfrm>
            <a:off x="1043608" y="5951021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Skandalakis</a:t>
            </a:r>
            <a:r>
              <a:rPr lang="en-US" dirty="0" smtClean="0"/>
              <a:t> JE </a:t>
            </a:r>
            <a:r>
              <a:rPr lang="fr-BE" dirty="0" smtClean="0"/>
              <a:t>Gene,  Weidman A., Foster R, Jr.et all. </a:t>
            </a:r>
            <a:r>
              <a:rPr lang="fr-BE" b="1" dirty="0" err="1" smtClean="0"/>
              <a:t>Skandalakis</a:t>
            </a:r>
            <a:r>
              <a:rPr lang="fr-BE" b="1" dirty="0" smtClean="0"/>
              <a:t>' </a:t>
            </a:r>
            <a:r>
              <a:rPr lang="fr-BE" b="1" dirty="0" err="1" smtClean="0"/>
              <a:t>Surgical</a:t>
            </a:r>
            <a:r>
              <a:rPr lang="fr-BE" b="1" dirty="0" smtClean="0"/>
              <a:t> </a:t>
            </a:r>
            <a:r>
              <a:rPr lang="fr-BE" b="1" dirty="0" err="1" smtClean="0"/>
              <a:t>Anatomy</a:t>
            </a:r>
            <a:r>
              <a:rPr lang="fr-BE" b="1" dirty="0" smtClean="0"/>
              <a:t> </a:t>
            </a:r>
            <a:r>
              <a:rPr lang="en-US" dirty="0" smtClean="0"/>
              <a:t>New York: McGraw-Hill, 2004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1390" y="116632"/>
            <a:ext cx="7323018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2502024"/>
            <a:ext cx="7776864" cy="2151112"/>
          </a:xfrm>
        </p:spPr>
        <p:txBody>
          <a:bodyPr>
            <a:noAutofit/>
          </a:bodyPr>
          <a:lstStyle/>
          <a:p>
            <a:r>
              <a:rPr lang="en-US" sz="6600" dirty="0" smtClean="0"/>
              <a:t>DRENAJE LINFÁTICO</a:t>
            </a:r>
            <a:endParaRPr lang="es-MX" sz="6600" dirty="0"/>
          </a:p>
        </p:txBody>
      </p:sp>
      <p:sp>
        <p:nvSpPr>
          <p:cNvPr id="4" name="3 Rectángulo"/>
          <p:cNvSpPr/>
          <p:nvPr/>
        </p:nvSpPr>
        <p:spPr>
          <a:xfrm>
            <a:off x="1043608" y="5951021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Skandalakis</a:t>
            </a:r>
            <a:r>
              <a:rPr lang="en-US" dirty="0" smtClean="0"/>
              <a:t> JE </a:t>
            </a:r>
            <a:r>
              <a:rPr lang="fr-BE" dirty="0" smtClean="0"/>
              <a:t>Gene,  Weidman A., Foster R, Jr.et all. </a:t>
            </a:r>
            <a:r>
              <a:rPr lang="fr-BE" b="1" dirty="0" err="1" smtClean="0"/>
              <a:t>Skandalakis</a:t>
            </a:r>
            <a:r>
              <a:rPr lang="fr-BE" b="1" dirty="0" smtClean="0"/>
              <a:t>' </a:t>
            </a:r>
            <a:r>
              <a:rPr lang="fr-BE" b="1" dirty="0" err="1" smtClean="0"/>
              <a:t>Surgical</a:t>
            </a:r>
            <a:r>
              <a:rPr lang="fr-BE" b="1" dirty="0" smtClean="0"/>
              <a:t> </a:t>
            </a:r>
            <a:r>
              <a:rPr lang="fr-BE" b="1" dirty="0" err="1" smtClean="0"/>
              <a:t>Anatomy</a:t>
            </a:r>
            <a:r>
              <a:rPr lang="fr-BE" b="1" dirty="0" smtClean="0"/>
              <a:t> </a:t>
            </a:r>
            <a:r>
              <a:rPr lang="en-US" dirty="0" smtClean="0"/>
              <a:t>New York: McGraw-Hill, 2004</a:t>
            </a:r>
            <a:endParaRPr lang="es-MX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9883" t="25313" r="31445" b="17499"/>
          <a:stretch>
            <a:fillRect/>
          </a:stretch>
        </p:blipFill>
        <p:spPr bwMode="auto">
          <a:xfrm>
            <a:off x="1619672" y="908720"/>
            <a:ext cx="590295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 de flecha"/>
          <p:cNvCxnSpPr/>
          <p:nvPr/>
        </p:nvCxnSpPr>
        <p:spPr>
          <a:xfrm flipV="1">
            <a:off x="827584" y="3717032"/>
            <a:ext cx="2592288" cy="1368152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179512" y="501317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29</a:t>
            </a:r>
            <a:endParaRPr lang="es-MX" sz="36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331912" y="1916832"/>
            <a:ext cx="1048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11.1</a:t>
            </a:r>
            <a:endParaRPr lang="es-MX" sz="3600" dirty="0"/>
          </a:p>
        </p:txBody>
      </p:sp>
      <p:cxnSp>
        <p:nvCxnSpPr>
          <p:cNvPr id="11" name="10 Conector recto de flecha"/>
          <p:cNvCxnSpPr>
            <a:stCxn id="10" idx="3"/>
          </p:cNvCxnSpPr>
          <p:nvPr/>
        </p:nvCxnSpPr>
        <p:spPr>
          <a:xfrm>
            <a:off x="1380019" y="2239998"/>
            <a:ext cx="1895837" cy="54093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rot="10800000" flipV="1">
            <a:off x="4572000" y="764704"/>
            <a:ext cx="3024336" cy="2376264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rot="5400000">
            <a:off x="2663788" y="1664804"/>
            <a:ext cx="2016224" cy="216024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rot="10800000" flipV="1">
            <a:off x="4644008" y="3645024"/>
            <a:ext cx="3312368" cy="43204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3491880" y="46365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22.4</a:t>
            </a:r>
            <a:endParaRPr lang="es-MX" sz="36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7740352" y="476672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25.2</a:t>
            </a:r>
            <a:endParaRPr lang="es-MX" sz="36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7956376" y="3212976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32.8</a:t>
            </a:r>
            <a:endParaRPr lang="es-MX" sz="3600" dirty="0"/>
          </a:p>
        </p:txBody>
      </p:sp>
      <p:sp>
        <p:nvSpPr>
          <p:cNvPr id="31" name="30 Rectángulo"/>
          <p:cNvSpPr/>
          <p:nvPr/>
        </p:nvSpPr>
        <p:spPr>
          <a:xfrm>
            <a:off x="755576" y="6167045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Skandalakis</a:t>
            </a:r>
            <a:r>
              <a:rPr lang="en-US" sz="1200" dirty="0" smtClean="0"/>
              <a:t> JE </a:t>
            </a:r>
            <a:r>
              <a:rPr lang="fr-BE" sz="1200" dirty="0" smtClean="0"/>
              <a:t>Gene,  Weidman A., Foster R, Jr.et all. </a:t>
            </a:r>
            <a:r>
              <a:rPr lang="fr-BE" sz="1200" b="1" dirty="0" err="1" smtClean="0"/>
              <a:t>Skandalakis</a:t>
            </a:r>
            <a:r>
              <a:rPr lang="fr-BE" sz="1200" b="1" dirty="0" smtClean="0"/>
              <a:t>' </a:t>
            </a:r>
            <a:r>
              <a:rPr lang="fr-BE" sz="1200" b="1" dirty="0" err="1" smtClean="0"/>
              <a:t>Surgical</a:t>
            </a:r>
            <a:r>
              <a:rPr lang="fr-BE" sz="1200" b="1" dirty="0" smtClean="0"/>
              <a:t> </a:t>
            </a:r>
            <a:r>
              <a:rPr lang="fr-BE" sz="1200" b="1" dirty="0" err="1" smtClean="0"/>
              <a:t>Anatomy</a:t>
            </a:r>
            <a:r>
              <a:rPr lang="fr-BE" sz="1200" b="1" dirty="0" smtClean="0"/>
              <a:t> </a:t>
            </a:r>
            <a:r>
              <a:rPr lang="en-US" sz="1200" dirty="0" smtClean="0"/>
              <a:t>New York: McGraw-Hill, 2004</a:t>
            </a:r>
            <a:endParaRPr lang="es-MX" sz="1200" dirty="0"/>
          </a:p>
        </p:txBody>
      </p:sp>
      <p:sp>
        <p:nvSpPr>
          <p:cNvPr id="32" name="31 CuadroTexto"/>
          <p:cNvSpPr txBox="1"/>
          <p:nvPr/>
        </p:nvSpPr>
        <p:spPr>
          <a:xfrm>
            <a:off x="395536" y="332656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G. </a:t>
            </a:r>
            <a:r>
              <a:rPr lang="en-US" sz="2800" dirty="0" err="1" smtClean="0"/>
              <a:t>Mesentéricos</a:t>
            </a:r>
            <a:r>
              <a:rPr lang="en-US" sz="2800" dirty="0" smtClean="0"/>
              <a:t> </a:t>
            </a:r>
            <a:endParaRPr lang="es-MX" sz="2800" dirty="0"/>
          </a:p>
        </p:txBody>
      </p:sp>
      <p:sp>
        <p:nvSpPr>
          <p:cNvPr id="33" name="32 CuadroTexto"/>
          <p:cNvSpPr txBox="1"/>
          <p:nvPr/>
        </p:nvSpPr>
        <p:spPr>
          <a:xfrm>
            <a:off x="5724128" y="6218148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G. </a:t>
            </a:r>
            <a:r>
              <a:rPr lang="en-US" sz="2800" dirty="0" err="1" smtClean="0"/>
              <a:t>Inguinales</a:t>
            </a:r>
            <a:endParaRPr lang="es-MX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67744" y="2420888"/>
            <a:ext cx="4752528" cy="2151112"/>
          </a:xfrm>
        </p:spPr>
        <p:txBody>
          <a:bodyPr>
            <a:noAutofit/>
          </a:bodyPr>
          <a:lstStyle/>
          <a:p>
            <a:r>
              <a:rPr lang="en-US" sz="6600" dirty="0" smtClean="0"/>
              <a:t>INERVACIÓN</a:t>
            </a:r>
            <a:endParaRPr lang="es-MX" sz="6600" dirty="0"/>
          </a:p>
        </p:txBody>
      </p:sp>
      <p:sp>
        <p:nvSpPr>
          <p:cNvPr id="4" name="3 Rectángulo"/>
          <p:cNvSpPr/>
          <p:nvPr/>
        </p:nvSpPr>
        <p:spPr>
          <a:xfrm>
            <a:off x="1043608" y="5951021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Skandalakis</a:t>
            </a:r>
            <a:r>
              <a:rPr lang="en-US" dirty="0" smtClean="0"/>
              <a:t> JE </a:t>
            </a:r>
            <a:r>
              <a:rPr lang="fr-BE" dirty="0" smtClean="0"/>
              <a:t>Gene,  Weidman A., Foster R, Jr.et all. </a:t>
            </a:r>
            <a:r>
              <a:rPr lang="fr-BE" b="1" dirty="0" err="1" smtClean="0"/>
              <a:t>Skandalakis</a:t>
            </a:r>
            <a:r>
              <a:rPr lang="fr-BE" b="1" dirty="0" smtClean="0"/>
              <a:t>' </a:t>
            </a:r>
            <a:r>
              <a:rPr lang="fr-BE" b="1" dirty="0" err="1" smtClean="0"/>
              <a:t>Surgical</a:t>
            </a:r>
            <a:r>
              <a:rPr lang="fr-BE" b="1" dirty="0" smtClean="0"/>
              <a:t> </a:t>
            </a:r>
            <a:r>
              <a:rPr lang="fr-BE" b="1" dirty="0" err="1" smtClean="0"/>
              <a:t>Anatomy</a:t>
            </a:r>
            <a:r>
              <a:rPr lang="fr-BE" b="1" dirty="0" smtClean="0"/>
              <a:t> </a:t>
            </a:r>
            <a:r>
              <a:rPr lang="en-US" dirty="0" smtClean="0"/>
              <a:t>New York: McGraw-Hill, 2004 </a:t>
            </a:r>
            <a:endParaRPr lang="es-MX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EMBRIOLOGIA DEL COLON</a:t>
            </a: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35156" t="23438" r="27344" b="27812"/>
          <a:stretch>
            <a:fillRect/>
          </a:stretch>
        </p:blipFill>
        <p:spPr bwMode="auto">
          <a:xfrm>
            <a:off x="2051720" y="1928813"/>
            <a:ext cx="4572000" cy="366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/>
        </p:spPr>
      </p:pic>
      <p:sp>
        <p:nvSpPr>
          <p:cNvPr id="6" name="5 Rectángulo"/>
          <p:cNvSpPr/>
          <p:nvPr/>
        </p:nvSpPr>
        <p:spPr>
          <a:xfrm>
            <a:off x="539552" y="6095037"/>
            <a:ext cx="8460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Skandalakis</a:t>
            </a:r>
            <a:r>
              <a:rPr lang="en-US" dirty="0" smtClean="0"/>
              <a:t> JE </a:t>
            </a:r>
            <a:r>
              <a:rPr lang="fr-BE" dirty="0" smtClean="0"/>
              <a:t>Gene,  Weidman A., Foster R, Jr.et all. </a:t>
            </a:r>
            <a:r>
              <a:rPr lang="fr-BE" b="1" dirty="0" err="1" smtClean="0"/>
              <a:t>Skandalakis</a:t>
            </a:r>
            <a:r>
              <a:rPr lang="fr-BE" b="1" dirty="0" smtClean="0"/>
              <a:t>' </a:t>
            </a:r>
            <a:r>
              <a:rPr lang="fr-BE" b="1" dirty="0" err="1" smtClean="0"/>
              <a:t>Surgical</a:t>
            </a:r>
            <a:r>
              <a:rPr lang="fr-BE" b="1" dirty="0" smtClean="0"/>
              <a:t> </a:t>
            </a:r>
            <a:r>
              <a:rPr lang="fr-BE" b="1" dirty="0" err="1" smtClean="0"/>
              <a:t>Anatomy</a:t>
            </a:r>
            <a:r>
              <a:rPr lang="fr-BE" b="1" dirty="0" smtClean="0"/>
              <a:t>, </a:t>
            </a:r>
            <a:r>
              <a:rPr lang="en-US" dirty="0" smtClean="0"/>
              <a:t>New York: McGraw-Hill, 2004</a:t>
            </a:r>
            <a:endParaRPr lang="es-MX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5195" t="23438" r="25584" b="16562"/>
          <a:stretch>
            <a:fillRect/>
          </a:stretch>
        </p:blipFill>
        <p:spPr bwMode="auto">
          <a:xfrm>
            <a:off x="500063" y="285750"/>
            <a:ext cx="8143875" cy="620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EPIDEMIOLOGIA	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7859216" cy="3773016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s-MX" sz="2400" dirty="0" smtClean="0">
                <a:latin typeface="+mj-lt"/>
              </a:rPr>
              <a:t>800 000 nuevos casos al año a nivel mundial </a:t>
            </a:r>
            <a:r>
              <a:rPr lang="en-US" sz="2000" baseline="30000" dirty="0" smtClean="0">
                <a:latin typeface="+mj-lt"/>
              </a:rPr>
              <a:t> 1</a:t>
            </a:r>
          </a:p>
          <a:p>
            <a:pPr>
              <a:buFont typeface="Arial" charset="0"/>
              <a:buChar char="•"/>
            </a:pPr>
            <a:r>
              <a:rPr lang="es-MX" sz="2000" dirty="0" smtClean="0"/>
              <a:t>10% cáncer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&gt; 50 </a:t>
            </a:r>
            <a:r>
              <a:rPr lang="en-US" sz="2000" dirty="0" err="1" smtClean="0"/>
              <a:t>años</a:t>
            </a:r>
            <a:r>
              <a:rPr lang="en-US" sz="2000" dirty="0" smtClean="0"/>
              <a:t>:</a:t>
            </a:r>
          </a:p>
          <a:p>
            <a:pPr>
              <a:buFont typeface="Arial" charset="0"/>
              <a:buChar char="•"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0.5 – 2% </a:t>
            </a:r>
            <a:r>
              <a:rPr lang="en-US" sz="2000" dirty="0" err="1" smtClean="0"/>
              <a:t>Cáncer</a:t>
            </a:r>
            <a:r>
              <a:rPr lang="en-US" sz="2000" dirty="0" smtClean="0"/>
              <a:t> </a:t>
            </a:r>
            <a:r>
              <a:rPr lang="en-US" sz="2000" dirty="0" err="1" smtClean="0"/>
              <a:t>invasivo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1.5% in situ</a:t>
            </a:r>
          </a:p>
          <a:p>
            <a:pPr>
              <a:buNone/>
            </a:pPr>
            <a:r>
              <a:rPr lang="en-US" sz="2000" dirty="0" smtClean="0"/>
              <a:t>25-40% adenoma</a:t>
            </a:r>
          </a:p>
          <a:p>
            <a:pPr>
              <a:buFont typeface="Arial" charset="0"/>
              <a:buChar char="•"/>
            </a:pPr>
            <a:r>
              <a:rPr lang="es-MX" sz="2400" dirty="0" smtClean="0">
                <a:latin typeface="+mj-lt"/>
              </a:rPr>
              <a:t>2ª Causa de muerte por cáncer en México </a:t>
            </a:r>
            <a:r>
              <a:rPr lang="es-MX" sz="2400" dirty="0" smtClean="0"/>
              <a:t> 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latin typeface="+mj-lt"/>
              </a:rPr>
              <a:t>3o en </a:t>
            </a:r>
            <a:r>
              <a:rPr lang="en-US" sz="2400" dirty="0" err="1" smtClean="0">
                <a:latin typeface="+mj-lt"/>
              </a:rPr>
              <a:t>orden</a:t>
            </a:r>
            <a:r>
              <a:rPr lang="en-US" sz="2400" dirty="0" smtClean="0">
                <a:latin typeface="+mj-lt"/>
              </a:rPr>
              <a:t> de </a:t>
            </a:r>
            <a:r>
              <a:rPr lang="en-US" sz="2400" dirty="0" err="1" smtClean="0">
                <a:latin typeface="+mj-lt"/>
              </a:rPr>
              <a:t>frecuencia</a:t>
            </a:r>
            <a:endParaRPr lang="en-US" sz="2400" dirty="0" smtClean="0">
              <a:latin typeface="+mj-lt"/>
            </a:endParaRPr>
          </a:p>
          <a:p>
            <a:pPr>
              <a:buFont typeface="Arial" charset="0"/>
              <a:buChar char="•"/>
            </a:pPr>
            <a:r>
              <a:rPr lang="en-US" sz="2400" dirty="0" smtClean="0">
                <a:latin typeface="+mj-lt"/>
              </a:rPr>
              <a:t>Media de </a:t>
            </a:r>
            <a:r>
              <a:rPr lang="en-US" sz="2400" dirty="0" err="1" smtClean="0">
                <a:latin typeface="+mj-lt"/>
              </a:rPr>
              <a:t>dx</a:t>
            </a:r>
            <a:r>
              <a:rPr lang="en-US" sz="2400" dirty="0" smtClean="0">
                <a:latin typeface="+mj-lt"/>
              </a:rPr>
              <a:t> 50.8</a:t>
            </a:r>
            <a:endParaRPr lang="es-MX" sz="2400" dirty="0" smtClean="0">
              <a:latin typeface="+mj-lt"/>
            </a:endParaRPr>
          </a:p>
          <a:p>
            <a:pPr>
              <a:buNone/>
            </a:pPr>
            <a:endParaRPr lang="es-MX" sz="2400" dirty="0" smtClean="0">
              <a:latin typeface="+mj-lt"/>
            </a:endParaRPr>
          </a:p>
          <a:p>
            <a:pPr>
              <a:buNone/>
            </a:pPr>
            <a:endParaRPr lang="es-MX" sz="2400" dirty="0" smtClean="0">
              <a:latin typeface="+mj-lt"/>
            </a:endParaRPr>
          </a:p>
          <a:p>
            <a:endParaRPr lang="es-MX" dirty="0"/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251521" y="5517232"/>
            <a:ext cx="8678168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aseline="30000" dirty="0" smtClean="0"/>
              <a:t> </a:t>
            </a:r>
            <a:r>
              <a:rPr lang="en-US" sz="1400" baseline="30000" dirty="0" smtClean="0"/>
              <a:t>1  </a:t>
            </a:r>
            <a:r>
              <a:rPr lang="en-US" sz="1400" dirty="0" err="1" smtClean="0"/>
              <a:t>Devita</a:t>
            </a:r>
            <a:r>
              <a:rPr lang="en-US" sz="1400" dirty="0" smtClean="0"/>
              <a:t>, Hellman &amp; Rosenberg's </a:t>
            </a:r>
            <a:r>
              <a:rPr lang="en-US" sz="1400" i="1" dirty="0" smtClean="0"/>
              <a:t>Cancer: Principles &amp; Practice of Oncology,</a:t>
            </a:r>
            <a:r>
              <a:rPr lang="en-US" sz="1400" dirty="0" smtClean="0"/>
              <a:t> 8th Edition, 2008 Lippincott Williams &amp; Wilkins</a:t>
            </a:r>
          </a:p>
          <a:p>
            <a:endParaRPr lang="en-US" sz="1400" dirty="0" smtClean="0"/>
          </a:p>
          <a:p>
            <a:r>
              <a:rPr lang="en-US" sz="1400" baseline="30000" dirty="0" smtClean="0"/>
              <a:t> 2</a:t>
            </a:r>
            <a:r>
              <a:rPr lang="en-US" sz="1400" dirty="0" smtClean="0"/>
              <a:t> </a:t>
            </a:r>
            <a:r>
              <a:rPr lang="en-US" sz="1400" dirty="0" err="1" smtClean="0"/>
              <a:t>Tirado</a:t>
            </a:r>
            <a:r>
              <a:rPr lang="en-US" sz="1400" dirty="0" smtClean="0"/>
              <a:t> L,  </a:t>
            </a:r>
            <a:r>
              <a:rPr lang="en-US" sz="1400" dirty="0" err="1" smtClean="0"/>
              <a:t>Mohar</a:t>
            </a:r>
            <a:r>
              <a:rPr lang="en-US" sz="1400" dirty="0" smtClean="0"/>
              <a:t> A. </a:t>
            </a:r>
            <a:r>
              <a:rPr lang="en-US" sz="1400" i="1" dirty="0" err="1" smtClean="0"/>
              <a:t>Epidemiología</a:t>
            </a:r>
            <a:r>
              <a:rPr lang="en-US" sz="1400" i="1" dirty="0" smtClean="0"/>
              <a:t>  del </a:t>
            </a:r>
            <a:r>
              <a:rPr lang="en-US" sz="1400" i="1" dirty="0" err="1" smtClean="0"/>
              <a:t>cáncer</a:t>
            </a:r>
            <a:r>
              <a:rPr lang="en-US" sz="1400" i="1" dirty="0" smtClean="0"/>
              <a:t> de colon y recto </a:t>
            </a:r>
            <a:r>
              <a:rPr lang="en-US" sz="1400" dirty="0" smtClean="0"/>
              <a:t>: </a:t>
            </a:r>
            <a:r>
              <a:rPr lang="en-US" sz="1400" dirty="0" err="1" smtClean="0"/>
              <a:t>Gaceta</a:t>
            </a:r>
            <a:r>
              <a:rPr lang="en-US" sz="1400" dirty="0" smtClean="0"/>
              <a:t> Mexicana de </a:t>
            </a:r>
            <a:r>
              <a:rPr lang="en-US" sz="1400" dirty="0" err="1" smtClean="0"/>
              <a:t>Oncologia</a:t>
            </a:r>
            <a:r>
              <a:rPr lang="en-US" sz="1400" dirty="0" smtClean="0"/>
              <a:t> </a:t>
            </a:r>
            <a:r>
              <a:rPr lang="en-US" sz="1400" dirty="0" err="1" smtClean="0"/>
              <a:t>Vol</a:t>
            </a:r>
            <a:r>
              <a:rPr lang="en-US" sz="1400" dirty="0" smtClean="0"/>
              <a:t> 7, Sup 4, 200</a:t>
            </a:r>
            <a:r>
              <a:rPr lang="es-MX" sz="1400" dirty="0" smtClean="0"/>
              <a:t>8 </a:t>
            </a:r>
            <a:endParaRPr lang="en-US" sz="1400" dirty="0" smtClean="0"/>
          </a:p>
          <a:p>
            <a:endParaRPr lang="en-US" sz="11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FACTORES DE RIESGO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42050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&gt; De 50 </a:t>
            </a:r>
            <a:r>
              <a:rPr lang="en-US" dirty="0" err="1" smtClean="0"/>
              <a:t>años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Antecedentes</a:t>
            </a:r>
            <a:r>
              <a:rPr lang="en-US" dirty="0" smtClean="0"/>
              <a:t> </a:t>
            </a:r>
            <a:r>
              <a:rPr lang="en-US" dirty="0" err="1" smtClean="0"/>
              <a:t>familiares</a:t>
            </a:r>
            <a:r>
              <a:rPr lang="en-US" dirty="0" smtClean="0"/>
              <a:t> de </a:t>
            </a:r>
            <a:r>
              <a:rPr lang="en-US" dirty="0" err="1" smtClean="0"/>
              <a:t>cáncer</a:t>
            </a:r>
            <a:r>
              <a:rPr lang="en-US" dirty="0" smtClean="0"/>
              <a:t> de colon y recto </a:t>
            </a:r>
            <a:r>
              <a:rPr lang="en-US" baseline="30000" dirty="0" smtClean="0"/>
              <a:t>1 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1er </a:t>
            </a:r>
            <a:r>
              <a:rPr lang="en-US" dirty="0" err="1" smtClean="0"/>
              <a:t>grado</a:t>
            </a:r>
            <a:r>
              <a:rPr lang="en-US" dirty="0" smtClean="0"/>
              <a:t> Ca </a:t>
            </a:r>
            <a:r>
              <a:rPr lang="en-US" dirty="0" err="1" smtClean="0"/>
              <a:t>colorrectal</a:t>
            </a:r>
            <a:r>
              <a:rPr lang="en-US" dirty="0" smtClean="0"/>
              <a:t> :    2 </a:t>
            </a:r>
            <a:r>
              <a:rPr lang="en-US" dirty="0" err="1" smtClean="0"/>
              <a:t>veces</a:t>
            </a:r>
            <a:r>
              <a:rPr lang="en-US" dirty="0" smtClean="0"/>
              <a:t> </a:t>
            </a:r>
          </a:p>
          <a:p>
            <a:pPr>
              <a:buFont typeface="Wingdings"/>
              <a:buChar char="Ø"/>
            </a:pPr>
            <a:r>
              <a:rPr lang="en-US" dirty="0" smtClean="0"/>
              <a:t>&gt; Si </a:t>
            </a:r>
            <a:r>
              <a:rPr lang="en-US" dirty="0" err="1" smtClean="0"/>
              <a:t>es</a:t>
            </a:r>
            <a:r>
              <a:rPr lang="en-US" dirty="0" smtClean="0"/>
              <a:t> &lt; de 60 </a:t>
            </a:r>
            <a:r>
              <a:rPr lang="en-US" dirty="0" err="1" smtClean="0"/>
              <a:t>años</a:t>
            </a:r>
            <a:endParaRPr lang="en-US" dirty="0" smtClean="0"/>
          </a:p>
          <a:p>
            <a:pPr>
              <a:buFont typeface="Wingdings"/>
              <a:buChar char="Ø"/>
            </a:pPr>
            <a:r>
              <a:rPr lang="en-US" dirty="0" smtClean="0"/>
              <a:t>RR: Padres y </a:t>
            </a:r>
            <a:r>
              <a:rPr lang="en-US" dirty="0" err="1" smtClean="0"/>
              <a:t>hnos</a:t>
            </a:r>
            <a:r>
              <a:rPr lang="en-US" dirty="0" smtClean="0"/>
              <a:t> de </a:t>
            </a:r>
            <a:r>
              <a:rPr lang="en-US" dirty="0" err="1" smtClean="0"/>
              <a:t>px</a:t>
            </a:r>
            <a:r>
              <a:rPr lang="en-US" dirty="0" smtClean="0"/>
              <a:t> con adenomas </a:t>
            </a:r>
            <a:r>
              <a:rPr lang="en-US" dirty="0" smtClean="0">
                <a:sym typeface="Wingdings" pitchFamily="2" charset="2"/>
              </a:rPr>
              <a:t> 1.8 y 2.6 en &lt; 60 </a:t>
            </a:r>
            <a:r>
              <a:rPr lang="en-US" dirty="0" err="1" smtClean="0">
                <a:sym typeface="Wingdings" pitchFamily="2" charset="2"/>
              </a:rPr>
              <a:t>años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aseline="30000" dirty="0" smtClean="0"/>
              <a:t>2.</a:t>
            </a:r>
          </a:p>
          <a:p>
            <a:pPr>
              <a:buFont typeface="Wingdings"/>
              <a:buChar char="Ø"/>
            </a:pPr>
            <a:r>
              <a:rPr lang="en-US" dirty="0" smtClean="0">
                <a:sym typeface="Wingdings" pitchFamily="2" charset="2"/>
              </a:rPr>
              <a:t>CUCI, </a:t>
            </a:r>
            <a:r>
              <a:rPr lang="en-US" dirty="0" err="1" smtClean="0">
                <a:sym typeface="Wingdings" pitchFamily="2" charset="2"/>
              </a:rPr>
              <a:t>Crohn</a:t>
            </a:r>
            <a:r>
              <a:rPr lang="en-US" dirty="0" smtClean="0">
                <a:sym typeface="Wingdings" pitchFamily="2" charset="2"/>
              </a:rPr>
              <a:t>, PAF, CCHNP</a:t>
            </a:r>
            <a:endParaRPr lang="en-US" dirty="0" smtClean="0"/>
          </a:p>
          <a:p>
            <a:pPr>
              <a:buNone/>
            </a:pP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179512" y="5890046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 smtClean="0"/>
              <a:t> 1 </a:t>
            </a:r>
            <a:r>
              <a:rPr lang="en-US" dirty="0" smtClean="0"/>
              <a:t>www.cancer.gov</a:t>
            </a:r>
            <a:endParaRPr lang="en-US" baseline="30000" dirty="0" smtClean="0"/>
          </a:p>
          <a:p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Devita</a:t>
            </a:r>
            <a:r>
              <a:rPr lang="en-US" dirty="0" smtClean="0"/>
              <a:t>, Hellman &amp; Rosenberg's </a:t>
            </a:r>
            <a:r>
              <a:rPr lang="en-US" i="1" dirty="0" smtClean="0"/>
              <a:t>Cancer: Principles &amp; Practice of Oncology,</a:t>
            </a:r>
            <a:r>
              <a:rPr lang="en-US" dirty="0" smtClean="0"/>
              <a:t> 8th Edition, 2008 Lippincott Williams &amp; Wilkins</a:t>
            </a:r>
          </a:p>
        </p:txBody>
      </p:sp>
      <p:sp>
        <p:nvSpPr>
          <p:cNvPr id="5" name="4 Flecha derecha"/>
          <p:cNvSpPr/>
          <p:nvPr/>
        </p:nvSpPr>
        <p:spPr>
          <a:xfrm rot="16200000" flipV="1">
            <a:off x="4896035" y="3248981"/>
            <a:ext cx="360041" cy="288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FACTORES DE RIESGO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4205064"/>
          </a:xfrm>
        </p:spPr>
        <p:txBody>
          <a:bodyPr/>
          <a:lstStyle/>
          <a:p>
            <a:r>
              <a:rPr lang="en-US" dirty="0" err="1" smtClean="0"/>
              <a:t>Antecedentes</a:t>
            </a:r>
            <a:r>
              <a:rPr lang="en-US" dirty="0" smtClean="0"/>
              <a:t> </a:t>
            </a:r>
            <a:r>
              <a:rPr lang="en-US" dirty="0" err="1" smtClean="0"/>
              <a:t>personales</a:t>
            </a:r>
            <a:r>
              <a:rPr lang="en-US" dirty="0" smtClean="0"/>
              <a:t> de ca de colon, recto, mama, </a:t>
            </a:r>
            <a:r>
              <a:rPr lang="en-US" dirty="0" err="1" smtClean="0"/>
              <a:t>endometrio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Antecedentes</a:t>
            </a:r>
            <a:r>
              <a:rPr lang="en-US" dirty="0" smtClean="0"/>
              <a:t> de </a:t>
            </a:r>
            <a:r>
              <a:rPr lang="en-US" dirty="0" err="1" smtClean="0"/>
              <a:t>pólipos</a:t>
            </a:r>
            <a:endParaRPr lang="en-US" dirty="0" smtClean="0"/>
          </a:p>
          <a:p>
            <a:r>
              <a:rPr lang="en-US" dirty="0" err="1" smtClean="0"/>
              <a:t>Obesidad</a:t>
            </a:r>
            <a:r>
              <a:rPr lang="en-US" dirty="0" smtClean="0"/>
              <a:t>: 2 </a:t>
            </a:r>
            <a:r>
              <a:rPr lang="en-US" dirty="0" err="1" smtClean="0"/>
              <a:t>veces</a:t>
            </a:r>
            <a:r>
              <a:rPr lang="en-US" dirty="0" smtClean="0"/>
              <a:t> &gt; </a:t>
            </a:r>
          </a:p>
          <a:p>
            <a:r>
              <a:rPr lang="en-US" dirty="0" smtClean="0"/>
              <a:t>Carne </a:t>
            </a:r>
            <a:r>
              <a:rPr lang="en-US" dirty="0" err="1" smtClean="0"/>
              <a:t>roja</a:t>
            </a:r>
            <a:r>
              <a:rPr lang="en-US" dirty="0" smtClean="0"/>
              <a:t>, </a:t>
            </a:r>
            <a:r>
              <a:rPr lang="en-US" dirty="0" err="1" smtClean="0"/>
              <a:t>alimentos</a:t>
            </a:r>
            <a:r>
              <a:rPr lang="en-US" dirty="0" smtClean="0"/>
              <a:t> </a:t>
            </a:r>
            <a:r>
              <a:rPr lang="en-US" dirty="0" err="1" smtClean="0"/>
              <a:t>fritos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bacterias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metabolitos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carcinogénicos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r>
              <a:rPr lang="en-US" dirty="0" err="1" smtClean="0">
                <a:sym typeface="Wingdings" pitchFamily="2" charset="2"/>
              </a:rPr>
              <a:t>Tabaquismo</a:t>
            </a:r>
            <a:r>
              <a:rPr lang="en-US" dirty="0" smtClean="0">
                <a:sym typeface="Wingdings" pitchFamily="2" charset="2"/>
              </a:rPr>
              <a:t>: &gt; de 20 </a:t>
            </a:r>
            <a:r>
              <a:rPr lang="en-US" dirty="0" err="1" smtClean="0">
                <a:sym typeface="Wingdings" pitchFamily="2" charset="2"/>
              </a:rPr>
              <a:t>paq-año</a:t>
            </a:r>
            <a:r>
              <a:rPr lang="en-US" dirty="0" smtClean="0">
                <a:sym typeface="Wingdings" pitchFamily="2" charset="2"/>
              </a:rPr>
              <a:t> adenoma,  &gt; de 35 ca colorectal </a:t>
            </a:r>
          </a:p>
          <a:p>
            <a:endParaRPr lang="en-US" dirty="0" smtClean="0"/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179512" y="5890046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Devita</a:t>
            </a:r>
            <a:r>
              <a:rPr lang="en-US" dirty="0" smtClean="0"/>
              <a:t>, Hellman &amp; Rosenberg's </a:t>
            </a:r>
            <a:r>
              <a:rPr lang="en-US" i="1" dirty="0" smtClean="0"/>
              <a:t>Cancer: Principles &amp; Practice of Oncology,</a:t>
            </a:r>
            <a:r>
              <a:rPr lang="en-US" dirty="0" smtClean="0"/>
              <a:t> 8th Edition, 2008 Lippincott Williams &amp; Wilkins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CANCER COLORECTAL FAMILIAR	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PAF: 1 % </a:t>
            </a:r>
            <a:r>
              <a:rPr lang="en-US" dirty="0" err="1" smtClean="0"/>
              <a:t>Incidencia</a:t>
            </a:r>
            <a:r>
              <a:rPr lang="en-US" dirty="0" smtClean="0"/>
              <a:t> de CCR AD </a:t>
            </a:r>
            <a:r>
              <a:rPr lang="en-US" dirty="0" err="1" smtClean="0"/>
              <a:t>penetrancia</a:t>
            </a:r>
            <a:r>
              <a:rPr lang="en-US" dirty="0" smtClean="0"/>
              <a:t> 100% </a:t>
            </a:r>
          </a:p>
          <a:p>
            <a:r>
              <a:rPr lang="en-US" dirty="0" smtClean="0"/>
              <a:t>30% </a:t>
            </a:r>
            <a:r>
              <a:rPr lang="en-US" dirty="0" err="1" smtClean="0"/>
              <a:t>mutación</a:t>
            </a:r>
            <a:r>
              <a:rPr lang="en-US" dirty="0" smtClean="0"/>
              <a:t> de novo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Adolescencia</a:t>
            </a:r>
            <a:r>
              <a:rPr lang="en-US" dirty="0" smtClean="0"/>
              <a:t> – 30 </a:t>
            </a:r>
            <a:r>
              <a:rPr lang="en-US" dirty="0" err="1" smtClean="0"/>
              <a:t>años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100s 1000s de </a:t>
            </a:r>
            <a:r>
              <a:rPr lang="en-US" dirty="0" err="1" smtClean="0">
                <a:sym typeface="Wingdings" pitchFamily="2" charset="2"/>
              </a:rPr>
              <a:t>pólipos</a:t>
            </a:r>
            <a:r>
              <a:rPr lang="en-US" dirty="0" smtClean="0">
                <a:sym typeface="Wingdings" pitchFamily="2" charset="2"/>
              </a:rPr>
              <a:t>. 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100%  ca colon  </a:t>
            </a:r>
            <a:r>
              <a:rPr lang="en-US" dirty="0" err="1" smtClean="0">
                <a:sym typeface="Wingdings" pitchFamily="2" charset="2"/>
              </a:rPr>
              <a:t>Tx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Qx</a:t>
            </a:r>
            <a:r>
              <a:rPr lang="en-US" dirty="0" smtClean="0">
                <a:sym typeface="Wingdings" pitchFamily="2" charset="2"/>
              </a:rPr>
              <a:t>. 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9512" y="6095037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Devita</a:t>
            </a:r>
            <a:r>
              <a:rPr lang="en-US" dirty="0" smtClean="0"/>
              <a:t>, Hellman &amp; Rosenberg's </a:t>
            </a:r>
            <a:r>
              <a:rPr lang="en-US" i="1" dirty="0" smtClean="0"/>
              <a:t>Cancer: Principles &amp; Practice of Oncology,</a:t>
            </a:r>
            <a:r>
              <a:rPr lang="en-US" dirty="0" smtClean="0"/>
              <a:t> 8th Edition, 2008 Lippincott Williams &amp; Wilkins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CANCER COLORECTAL FAMILIAR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CCHNP: 3% </a:t>
            </a:r>
            <a:r>
              <a:rPr lang="en-US" dirty="0" err="1" smtClean="0"/>
              <a:t>Incidencia</a:t>
            </a:r>
            <a:r>
              <a:rPr lang="en-US" dirty="0" smtClean="0"/>
              <a:t> AD </a:t>
            </a:r>
            <a:r>
              <a:rPr lang="en-US" dirty="0" err="1" smtClean="0"/>
              <a:t>penetrancia</a:t>
            </a:r>
            <a:r>
              <a:rPr lang="en-US" dirty="0" smtClean="0"/>
              <a:t> 80%</a:t>
            </a:r>
          </a:p>
          <a:p>
            <a:r>
              <a:rPr lang="en-US" dirty="0" smtClean="0">
                <a:sym typeface="Wingdings" pitchFamily="2" charset="2"/>
              </a:rPr>
              <a:t> max 100 </a:t>
            </a:r>
            <a:r>
              <a:rPr lang="en-US" dirty="0" err="1" smtClean="0">
                <a:sym typeface="Wingdings" pitchFamily="2" charset="2"/>
              </a:rPr>
              <a:t>pólipos</a:t>
            </a:r>
            <a:r>
              <a:rPr lang="en-US" dirty="0" smtClean="0">
                <a:sym typeface="Wingdings" pitchFamily="2" charset="2"/>
              </a:rPr>
              <a:t>, &gt; </a:t>
            </a:r>
            <a:r>
              <a:rPr lang="en-US" dirty="0" err="1" smtClean="0">
                <a:sym typeface="Wingdings" pitchFamily="2" charset="2"/>
              </a:rPr>
              <a:t>derecho</a:t>
            </a:r>
            <a:r>
              <a:rPr lang="en-US" dirty="0" smtClean="0">
                <a:sym typeface="Wingdings" pitchFamily="2" charset="2"/>
              </a:rPr>
              <a:t>. </a:t>
            </a:r>
          </a:p>
          <a:p>
            <a:r>
              <a:rPr lang="en-US" dirty="0" smtClean="0">
                <a:sym typeface="Wingdings" pitchFamily="2" charset="2"/>
              </a:rPr>
              <a:t>LYNCH I </a:t>
            </a:r>
            <a:r>
              <a:rPr lang="en-US" dirty="0" err="1" smtClean="0">
                <a:sym typeface="Wingdings" pitchFamily="2" charset="2"/>
              </a:rPr>
              <a:t>cáncer</a:t>
            </a:r>
            <a:r>
              <a:rPr lang="en-US" dirty="0" smtClean="0">
                <a:sym typeface="Wingdings" pitchFamily="2" charset="2"/>
              </a:rPr>
              <a:t> colorectal</a:t>
            </a:r>
          </a:p>
          <a:p>
            <a:r>
              <a:rPr lang="en-US" dirty="0" smtClean="0">
                <a:sym typeface="Wingdings" pitchFamily="2" charset="2"/>
              </a:rPr>
              <a:t>LYNCH II T </a:t>
            </a:r>
            <a:r>
              <a:rPr lang="en-US" dirty="0" err="1" smtClean="0">
                <a:sym typeface="Wingdings" pitchFamily="2" charset="2"/>
              </a:rPr>
              <a:t>extracolónicos</a:t>
            </a:r>
            <a:r>
              <a:rPr lang="en-US" dirty="0" smtClean="0">
                <a:sym typeface="Wingdings" pitchFamily="2" charset="2"/>
              </a:rPr>
              <a:t>.  </a:t>
            </a:r>
          </a:p>
          <a:p>
            <a:r>
              <a:rPr lang="en-US" dirty="0" err="1" smtClean="0">
                <a:sym typeface="Wingdings" pitchFamily="2" charset="2"/>
              </a:rPr>
              <a:t>Riesgo</a:t>
            </a:r>
            <a:r>
              <a:rPr lang="en-US" dirty="0" smtClean="0">
                <a:sym typeface="Wingdings" pitchFamily="2" charset="2"/>
              </a:rPr>
              <a:t> de </a:t>
            </a:r>
            <a:r>
              <a:rPr lang="en-US" dirty="0" err="1" smtClean="0">
                <a:sym typeface="Wingdings" pitchFamily="2" charset="2"/>
              </a:rPr>
              <a:t>Cáncer</a:t>
            </a:r>
            <a:r>
              <a:rPr lang="en-US" dirty="0" smtClean="0">
                <a:sym typeface="Wingdings" pitchFamily="2" charset="2"/>
              </a:rPr>
              <a:t> colorectal 80%, </a:t>
            </a:r>
            <a:r>
              <a:rPr lang="en-US" dirty="0" err="1" smtClean="0">
                <a:sym typeface="Wingdings" pitchFamily="2" charset="2"/>
              </a:rPr>
              <a:t>endometrio</a:t>
            </a:r>
            <a:r>
              <a:rPr lang="en-US" dirty="0" smtClean="0">
                <a:sym typeface="Wingdings" pitchFamily="2" charset="2"/>
              </a:rPr>
              <a:t> 40% </a:t>
            </a:r>
            <a:r>
              <a:rPr lang="en-US" dirty="0" err="1" smtClean="0">
                <a:sym typeface="Wingdings" pitchFamily="2" charset="2"/>
              </a:rPr>
              <a:t>otros</a:t>
            </a:r>
            <a:r>
              <a:rPr lang="en-US" dirty="0" smtClean="0">
                <a:sym typeface="Wingdings" pitchFamily="2" charset="2"/>
              </a:rPr>
              <a:t> 10%.  </a:t>
            </a:r>
            <a:endParaRPr lang="en-US" dirty="0" smtClean="0"/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179512" y="6095037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Devita</a:t>
            </a:r>
            <a:r>
              <a:rPr lang="en-US" dirty="0" smtClean="0"/>
              <a:t>, Hellman &amp; Rosenberg's </a:t>
            </a:r>
            <a:r>
              <a:rPr lang="en-US" i="1" dirty="0" smtClean="0"/>
              <a:t>Cancer: Principles &amp; Practice of Oncology,</a:t>
            </a:r>
            <a:r>
              <a:rPr lang="en-US" dirty="0" smtClean="0"/>
              <a:t> 8th Edition, 2008 Lippincott Williams &amp; Wilkins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8363272" cy="3528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9062"/>
                <a:gridCol w="5174210"/>
              </a:tblGrid>
              <a:tr h="47775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Criterios de </a:t>
                      </a:r>
                      <a:r>
                        <a:rPr lang="es-ES" dirty="0" err="1" smtClean="0"/>
                        <a:t>Amsterdam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62810">
                <a:tc gridSpan="2">
                  <a:txBody>
                    <a:bodyPr/>
                    <a:lstStyle/>
                    <a:p>
                      <a:r>
                        <a:rPr lang="es-MX" sz="1400" b="1" dirty="0" err="1" smtClean="0"/>
                        <a:t>Amsterdam</a:t>
                      </a:r>
                      <a:r>
                        <a:rPr lang="es-MX" sz="1400" b="1" dirty="0" smtClean="0"/>
                        <a:t> I</a:t>
                      </a:r>
                      <a:endParaRPr lang="es-MX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2341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Al menos tres familiares deben tener comprobado histológicamente cáncer </a:t>
                      </a:r>
                      <a:r>
                        <a:rPr lang="es-MX" sz="1400" dirty="0" err="1" smtClean="0"/>
                        <a:t>colorrectal</a:t>
                      </a:r>
                      <a:endParaRPr lang="es-MX" sz="1400" dirty="0" smtClean="0"/>
                    </a:p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s-MX" sz="1400" dirty="0" smtClean="0"/>
                        <a:t>1.- Uno debe ser un familiar de primer grado.</a:t>
                      </a:r>
                      <a:br>
                        <a:rPr lang="es-MX" sz="1400" dirty="0" smtClean="0"/>
                      </a:br>
                      <a:r>
                        <a:rPr lang="es-MX" sz="1400" dirty="0" smtClean="0"/>
                        <a:t>2.-</a:t>
                      </a:r>
                      <a:r>
                        <a:rPr lang="es-MX" sz="1400" baseline="0" dirty="0" smtClean="0"/>
                        <a:t> </a:t>
                      </a:r>
                      <a:r>
                        <a:rPr lang="es-MX" sz="1400" dirty="0" smtClean="0"/>
                        <a:t>Por lo menos dos generaciones sucesivas afectadas</a:t>
                      </a:r>
                      <a:br>
                        <a:rPr lang="es-MX" sz="1400" dirty="0" smtClean="0"/>
                      </a:br>
                      <a:r>
                        <a:rPr lang="es-MX" sz="1400" dirty="0" smtClean="0"/>
                        <a:t>3.- Al menos uno de los familiares con diagnóstico antes de los 50 años</a:t>
                      </a:r>
                      <a:endParaRPr lang="es-MX" sz="1400" dirty="0"/>
                    </a:p>
                  </a:txBody>
                  <a:tcPr/>
                </a:tc>
              </a:tr>
              <a:tr h="398128">
                <a:tc gridSpan="2">
                  <a:txBody>
                    <a:bodyPr/>
                    <a:lstStyle/>
                    <a:p>
                      <a:r>
                        <a:rPr lang="es-MX" sz="1400" b="1" dirty="0" err="1" smtClean="0"/>
                        <a:t>Amsterdam</a:t>
                      </a:r>
                      <a:r>
                        <a:rPr lang="es-MX" sz="1400" b="1" dirty="0" smtClean="0"/>
                        <a:t> II</a:t>
                      </a:r>
                      <a:endParaRPr lang="es-MX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5550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Similar a </a:t>
                      </a:r>
                      <a:r>
                        <a:rPr lang="es-MX" sz="1400" dirty="0" err="1" smtClean="0"/>
                        <a:t>Amsterdam</a:t>
                      </a:r>
                      <a:r>
                        <a:rPr lang="es-MX" sz="1400" dirty="0" smtClean="0"/>
                        <a:t> I, pero puede incluir cualquier combinación de los CCHNP (</a:t>
                      </a:r>
                      <a:r>
                        <a:rPr lang="es-MX" sz="1400" dirty="0" err="1" smtClean="0"/>
                        <a:t>queratoacantomas</a:t>
                      </a:r>
                      <a:r>
                        <a:rPr lang="es-MX" sz="1400" dirty="0" smtClean="0"/>
                        <a:t> por ejemplo, </a:t>
                      </a:r>
                      <a:r>
                        <a:rPr lang="es-MX" sz="1400" dirty="0" err="1" smtClean="0"/>
                        <a:t>colorrectal</a:t>
                      </a:r>
                      <a:r>
                        <a:rPr lang="es-MX" sz="1400" dirty="0" smtClean="0"/>
                        <a:t>, endometrio, estómago, ovario uréter o pelvis renal, cerebro, intestino delgado, tracto </a:t>
                      </a:r>
                      <a:r>
                        <a:rPr lang="es-MX" sz="1400" dirty="0" err="1" smtClean="0"/>
                        <a:t>hepatobiliar</a:t>
                      </a:r>
                      <a:r>
                        <a:rPr lang="es-MX" sz="1400" dirty="0" smtClean="0"/>
                        <a:t>, adenomas de glándulas sebáceas,)</a:t>
                      </a:r>
                      <a:endParaRPr lang="es-MX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179512" y="6095037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Devita</a:t>
            </a:r>
            <a:r>
              <a:rPr lang="en-US" dirty="0" smtClean="0"/>
              <a:t>, Hellman &amp; Rosenberg's </a:t>
            </a:r>
            <a:r>
              <a:rPr lang="en-US" i="1" dirty="0" smtClean="0"/>
              <a:t>Cancer: Principles &amp; Practice of Oncology,</a:t>
            </a:r>
            <a:r>
              <a:rPr lang="en-US" dirty="0" smtClean="0"/>
              <a:t> 8th Edition, 2008 Lippincott Williams &amp; Wilkins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ENFERMEDADES INFLAMATORIAS</a:t>
            </a:r>
            <a:endParaRPr lang="es-MX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en-US" dirty="0" smtClean="0"/>
              <a:t>CUCI: </a:t>
            </a:r>
            <a:r>
              <a:rPr lang="en-US" dirty="0" err="1" smtClean="0"/>
              <a:t>Riesgo</a:t>
            </a:r>
            <a:r>
              <a:rPr lang="en-US" dirty="0" smtClean="0"/>
              <a:t> &gt; 30 </a:t>
            </a:r>
            <a:r>
              <a:rPr lang="en-US" dirty="0" err="1" smtClean="0"/>
              <a:t>Veces</a:t>
            </a:r>
            <a:r>
              <a:rPr lang="en-US" dirty="0" smtClean="0"/>
              <a:t> </a:t>
            </a:r>
            <a:endParaRPr lang="es-MX" dirty="0" smtClean="0"/>
          </a:p>
          <a:p>
            <a:r>
              <a:rPr lang="es-ES" dirty="0" smtClean="0"/>
              <a:t>El riesgo    0,5% a 1% x año después de 10 años </a:t>
            </a:r>
            <a:r>
              <a:rPr lang="es-ES" dirty="0" smtClean="0">
                <a:sym typeface="Wingdings" pitchFamily="2" charset="2"/>
              </a:rPr>
              <a:t></a:t>
            </a:r>
            <a:r>
              <a:rPr lang="es-ES" dirty="0" smtClean="0"/>
              <a:t> 18% a 35% a los 30 años</a:t>
            </a:r>
          </a:p>
          <a:p>
            <a:r>
              <a:rPr lang="es-ES" dirty="0" smtClean="0"/>
              <a:t>&gt; </a:t>
            </a:r>
            <a:r>
              <a:rPr lang="es-ES" dirty="0" err="1" smtClean="0"/>
              <a:t>fc</a:t>
            </a:r>
            <a:r>
              <a:rPr lang="es-ES" dirty="0" smtClean="0"/>
              <a:t> múltiples, </a:t>
            </a:r>
            <a:r>
              <a:rPr lang="es-ES" dirty="0" err="1" smtClean="0"/>
              <a:t>infiltrantes</a:t>
            </a:r>
            <a:r>
              <a:rPr lang="es-ES" dirty="0" smtClean="0"/>
              <a:t>, poco diferenciados</a:t>
            </a:r>
          </a:p>
          <a:p>
            <a:r>
              <a:rPr lang="es-ES" dirty="0" err="1" smtClean="0"/>
              <a:t>Pancolitis</a:t>
            </a:r>
            <a:r>
              <a:rPr lang="es-ES" dirty="0" smtClean="0"/>
              <a:t> 5.4%</a:t>
            </a:r>
          </a:p>
          <a:p>
            <a:r>
              <a:rPr lang="es-ES" dirty="0" err="1" smtClean="0"/>
              <a:t>Crohn</a:t>
            </a:r>
            <a:r>
              <a:rPr lang="es-ES" dirty="0" smtClean="0"/>
              <a:t>: 3.7%</a:t>
            </a:r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179512" y="6190709"/>
            <a:ext cx="8964488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 smtClean="0"/>
              <a:t>Feig</a:t>
            </a:r>
            <a:r>
              <a:rPr lang="en-US" sz="1050" dirty="0" smtClean="0"/>
              <a:t>, Barry W.; Berger, David H.; </a:t>
            </a:r>
            <a:r>
              <a:rPr lang="en-US" sz="1000" dirty="0" smtClean="0"/>
              <a:t>Fuhrman, George M. </a:t>
            </a:r>
            <a:r>
              <a:rPr lang="en-US" sz="1000" i="1" dirty="0" smtClean="0"/>
              <a:t>MD Anderson Surgical Oncology Handbook,</a:t>
            </a:r>
            <a:r>
              <a:rPr lang="en-US" sz="1000" dirty="0" smtClean="0"/>
              <a:t> The, 4th Edition 2006 Lippincott Williams &amp; Wilkins</a:t>
            </a:r>
          </a:p>
          <a:p>
            <a:endParaRPr lang="en-US" sz="1000" dirty="0" smtClean="0"/>
          </a:p>
          <a:p>
            <a:r>
              <a:rPr lang="en-US" sz="1000" baseline="30000" dirty="0" smtClean="0"/>
              <a:t> 2</a:t>
            </a:r>
            <a:r>
              <a:rPr lang="en-US" sz="1000" dirty="0" smtClean="0"/>
              <a:t> </a:t>
            </a:r>
            <a:r>
              <a:rPr lang="en-US" sz="1000" dirty="0" err="1" smtClean="0"/>
              <a:t>Tirado</a:t>
            </a:r>
            <a:r>
              <a:rPr lang="en-US" sz="1000" dirty="0" smtClean="0"/>
              <a:t> L,  </a:t>
            </a:r>
            <a:r>
              <a:rPr lang="en-US" sz="1000" dirty="0" err="1" smtClean="0"/>
              <a:t>Mohar</a:t>
            </a:r>
            <a:r>
              <a:rPr lang="en-US" sz="1000" dirty="0" smtClean="0"/>
              <a:t> A. </a:t>
            </a:r>
            <a:r>
              <a:rPr lang="en-US" sz="1000" i="1" dirty="0" err="1" smtClean="0"/>
              <a:t>Epidemiología</a:t>
            </a:r>
            <a:r>
              <a:rPr lang="en-US" sz="1000" i="1" dirty="0" smtClean="0"/>
              <a:t>  del </a:t>
            </a:r>
            <a:r>
              <a:rPr lang="en-US" sz="1000" i="1" dirty="0" err="1" smtClean="0"/>
              <a:t>cáncer</a:t>
            </a:r>
            <a:r>
              <a:rPr lang="en-US" sz="1000" i="1" dirty="0" smtClean="0"/>
              <a:t> de colon y recto </a:t>
            </a:r>
            <a:r>
              <a:rPr lang="en-US" sz="1000" dirty="0" smtClean="0"/>
              <a:t>: </a:t>
            </a:r>
            <a:r>
              <a:rPr lang="en-US" sz="1000" dirty="0" err="1" smtClean="0"/>
              <a:t>Gaceta</a:t>
            </a:r>
            <a:r>
              <a:rPr lang="en-US" sz="1000" dirty="0" smtClean="0"/>
              <a:t> Mexicana de </a:t>
            </a:r>
            <a:r>
              <a:rPr lang="en-US" sz="1000" dirty="0" err="1" smtClean="0"/>
              <a:t>Oncologia</a:t>
            </a:r>
            <a:r>
              <a:rPr lang="en-US" sz="1000" dirty="0" smtClean="0"/>
              <a:t> </a:t>
            </a:r>
            <a:r>
              <a:rPr lang="en-US" sz="1000" dirty="0" err="1" smtClean="0"/>
              <a:t>Vol</a:t>
            </a:r>
            <a:r>
              <a:rPr lang="en-US" sz="1000" dirty="0" smtClean="0"/>
              <a:t> 7, Sup 4, 200</a:t>
            </a:r>
            <a:r>
              <a:rPr lang="es-MX" sz="1000" dirty="0" smtClean="0"/>
              <a:t>8 </a:t>
            </a:r>
            <a:endParaRPr lang="en-US" sz="1000" dirty="0" smtClean="0"/>
          </a:p>
          <a:p>
            <a:endParaRPr lang="en-US" dirty="0"/>
          </a:p>
        </p:txBody>
      </p:sp>
      <p:sp>
        <p:nvSpPr>
          <p:cNvPr id="5" name="4 Flecha abajo"/>
          <p:cNvSpPr/>
          <p:nvPr/>
        </p:nvSpPr>
        <p:spPr>
          <a:xfrm rot="10800000">
            <a:off x="2483769" y="2060848"/>
            <a:ext cx="288031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PÓLIPOS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Adenomatosos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33% </a:t>
            </a:r>
            <a:r>
              <a:rPr lang="en-US" dirty="0" err="1" smtClean="0">
                <a:sym typeface="Wingdings" pitchFamily="2" charset="2"/>
              </a:rPr>
              <a:t>pob</a:t>
            </a:r>
            <a:r>
              <a:rPr lang="en-US" dirty="0" smtClean="0">
                <a:sym typeface="Wingdings" pitchFamily="2" charset="2"/>
              </a:rPr>
              <a:t> &gt; 50 </a:t>
            </a:r>
            <a:r>
              <a:rPr lang="en-US" dirty="0" err="1" smtClean="0">
                <a:sym typeface="Wingdings" pitchFamily="2" charset="2"/>
              </a:rPr>
              <a:t>años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&lt; 1cm, 60% </a:t>
            </a:r>
            <a:r>
              <a:rPr lang="en-US" dirty="0" err="1" smtClean="0">
                <a:sym typeface="Wingdings" pitchFamily="2" charset="2"/>
              </a:rPr>
              <a:t>único</a:t>
            </a:r>
            <a:r>
              <a:rPr lang="en-US" dirty="0" smtClean="0">
                <a:sym typeface="Wingdings" pitchFamily="2" charset="2"/>
              </a:rPr>
              <a:t> 40% </a:t>
            </a:r>
            <a:r>
              <a:rPr lang="en-US" dirty="0" err="1" smtClean="0">
                <a:sym typeface="Wingdings" pitchFamily="2" charset="2"/>
              </a:rPr>
              <a:t>múltiples</a:t>
            </a:r>
            <a:r>
              <a:rPr lang="en-US" dirty="0" smtClean="0">
                <a:sym typeface="Wingdings" pitchFamily="2" charset="2"/>
              </a:rPr>
              <a:t>.\</a:t>
            </a:r>
          </a:p>
          <a:p>
            <a:r>
              <a:rPr lang="en-US" dirty="0" smtClean="0">
                <a:sym typeface="Wingdings" pitchFamily="2" charset="2"/>
              </a:rPr>
              <a:t>3 </a:t>
            </a:r>
            <a:r>
              <a:rPr lang="en-US" dirty="0" err="1" smtClean="0">
                <a:sym typeface="Wingdings" pitchFamily="2" charset="2"/>
              </a:rPr>
              <a:t>tipos</a:t>
            </a:r>
            <a:r>
              <a:rPr lang="en-US" dirty="0" smtClean="0">
                <a:sym typeface="Wingdings" pitchFamily="2" charset="2"/>
              </a:rPr>
              <a:t>:</a:t>
            </a:r>
          </a:p>
          <a:p>
            <a:pPr>
              <a:buNone/>
            </a:pPr>
            <a:r>
              <a:rPr lang="en-US" dirty="0" err="1" smtClean="0">
                <a:sym typeface="Wingdings" pitchFamily="2" charset="2"/>
              </a:rPr>
              <a:t>Tubulares</a:t>
            </a:r>
            <a:r>
              <a:rPr lang="en-US" dirty="0" smtClean="0">
                <a:sym typeface="Wingdings" pitchFamily="2" charset="2"/>
              </a:rPr>
              <a:t> 75-87% &lt; 5% </a:t>
            </a:r>
            <a:r>
              <a:rPr lang="en-US" dirty="0" err="1" smtClean="0">
                <a:sym typeface="Wingdings" pitchFamily="2" charset="2"/>
              </a:rPr>
              <a:t>malignos</a:t>
            </a: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err="1" smtClean="0">
                <a:sym typeface="Wingdings" pitchFamily="2" charset="2"/>
              </a:rPr>
              <a:t>Tubulo-vellosos</a:t>
            </a:r>
            <a:r>
              <a:rPr lang="en-US" dirty="0" smtClean="0">
                <a:sym typeface="Wingdings" pitchFamily="2" charset="2"/>
              </a:rPr>
              <a:t> 8-15% 20-25 % </a:t>
            </a:r>
            <a:r>
              <a:rPr lang="en-US" dirty="0" err="1" smtClean="0">
                <a:sym typeface="Wingdings" pitchFamily="2" charset="2"/>
              </a:rPr>
              <a:t>malignos</a:t>
            </a: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Adenomas 5-10%</a:t>
            </a:r>
          </a:p>
          <a:p>
            <a:pPr>
              <a:buNone/>
            </a:pPr>
            <a:r>
              <a:rPr lang="en-US" dirty="0" err="1" smtClean="0">
                <a:sym typeface="Wingdings" pitchFamily="2" charset="2"/>
              </a:rPr>
              <a:t>Pediculados</a:t>
            </a:r>
            <a:r>
              <a:rPr lang="en-US" dirty="0" smtClean="0">
                <a:sym typeface="Wingdings" pitchFamily="2" charset="2"/>
              </a:rPr>
              <a:t> o </a:t>
            </a:r>
            <a:r>
              <a:rPr lang="en-US" dirty="0" err="1" smtClean="0">
                <a:sym typeface="Wingdings" pitchFamily="2" charset="2"/>
              </a:rPr>
              <a:t>sésiles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&lt; 1cm  1.3% </a:t>
            </a:r>
            <a:r>
              <a:rPr lang="en-US" dirty="0" err="1" smtClean="0">
                <a:sym typeface="Wingdings" pitchFamily="2" charset="2"/>
              </a:rPr>
              <a:t>malignidad</a:t>
            </a:r>
            <a:r>
              <a:rPr lang="en-US" dirty="0" smtClean="0">
                <a:sym typeface="Wingdings" pitchFamily="2" charset="2"/>
              </a:rPr>
              <a:t>, 9.5% 1-2cm, 46%  &gt; a 2cm </a:t>
            </a:r>
          </a:p>
          <a:p>
            <a:r>
              <a:rPr lang="en-US" dirty="0" smtClean="0">
                <a:sym typeface="Wingdings" pitchFamily="2" charset="2"/>
              </a:rPr>
              <a:t>5-7% </a:t>
            </a:r>
            <a:r>
              <a:rPr lang="en-US" dirty="0" err="1" smtClean="0">
                <a:sym typeface="Wingdings" pitchFamily="2" charset="2"/>
              </a:rPr>
              <a:t>pólipos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adenomatosos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dis</a:t>
            </a:r>
            <a:r>
              <a:rPr lang="en-US" dirty="0" smtClean="0">
                <a:sym typeface="Wingdings" pitchFamily="2" charset="2"/>
              </a:rPr>
              <a:t> alto </a:t>
            </a:r>
            <a:r>
              <a:rPr lang="en-US" dirty="0" err="1" smtClean="0">
                <a:sym typeface="Wingdings" pitchFamily="2" charset="2"/>
              </a:rPr>
              <a:t>grado</a:t>
            </a:r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179512" y="6095037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Feig</a:t>
            </a:r>
            <a:r>
              <a:rPr lang="en-US" dirty="0" smtClean="0"/>
              <a:t>, Barry W.; Berger, David H.; Fuhrman, George M. </a:t>
            </a:r>
            <a:r>
              <a:rPr lang="en-US" i="1" dirty="0" smtClean="0"/>
              <a:t>MD Anderson Surgical Oncology Handbook,</a:t>
            </a:r>
            <a:r>
              <a:rPr lang="en-US" dirty="0" smtClean="0"/>
              <a:t> The, 4th Edition 2006 Lippincott Williams &amp; Wilkins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ym typeface="Wingdings" pitchFamily="2" charset="2"/>
              </a:rPr>
              <a:t> </a:t>
            </a:r>
          </a:p>
          <a:p>
            <a:r>
              <a:rPr lang="en-US" dirty="0" err="1" smtClean="0">
                <a:sym typeface="Wingdings" pitchFamily="2" charset="2"/>
              </a:rPr>
              <a:t>Fibra</a:t>
            </a:r>
            <a:r>
              <a:rPr lang="en-US" dirty="0" smtClean="0">
                <a:sym typeface="Wingdings" pitchFamily="2" charset="2"/>
              </a:rPr>
              <a:t>…?  90,000  </a:t>
            </a:r>
            <a:r>
              <a:rPr lang="en-US" dirty="0" err="1" smtClean="0">
                <a:sym typeface="Wingdings" pitchFamily="2" charset="2"/>
              </a:rPr>
              <a:t>px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ningún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efecto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r>
              <a:rPr lang="en-US" dirty="0" err="1" smtClean="0">
                <a:sym typeface="Wingdings" pitchFamily="2" charset="2"/>
              </a:rPr>
              <a:t>Frutas</a:t>
            </a:r>
            <a:r>
              <a:rPr lang="en-US" dirty="0" smtClean="0">
                <a:sym typeface="Wingdings" pitchFamily="2" charset="2"/>
              </a:rPr>
              <a:t> y </a:t>
            </a:r>
            <a:r>
              <a:rPr lang="en-US" dirty="0" err="1" smtClean="0">
                <a:sym typeface="Wingdings" pitchFamily="2" charset="2"/>
              </a:rPr>
              <a:t>verduras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Vit</a:t>
            </a:r>
            <a:r>
              <a:rPr lang="en-US" dirty="0" smtClean="0">
                <a:sym typeface="Wingdings" pitchFamily="2" charset="2"/>
              </a:rPr>
              <a:t> E, C y A, ac </a:t>
            </a:r>
            <a:r>
              <a:rPr lang="en-US" dirty="0" err="1" smtClean="0">
                <a:sym typeface="Wingdings" pitchFamily="2" charset="2"/>
              </a:rPr>
              <a:t>fólico</a:t>
            </a:r>
            <a:r>
              <a:rPr lang="en-US" dirty="0" smtClean="0">
                <a:sym typeface="Wingdings" pitchFamily="2" charset="2"/>
              </a:rPr>
              <a:t>, Ca  </a:t>
            </a:r>
            <a:r>
              <a:rPr lang="en-US" dirty="0" err="1" smtClean="0">
                <a:sym typeface="Wingdings" pitchFamily="2" charset="2"/>
              </a:rPr>
              <a:t>vs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ác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biliares</a:t>
            </a:r>
            <a:r>
              <a:rPr lang="en-US" dirty="0" smtClean="0">
                <a:sym typeface="Wingdings" pitchFamily="2" charset="2"/>
              </a:rPr>
              <a:t>. 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67544" y="413792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FACTORES PROTECTORES</a:t>
            </a:r>
            <a:endParaRPr kumimoji="0" lang="es-MX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79512" y="5890046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Devita</a:t>
            </a:r>
            <a:r>
              <a:rPr lang="en-US" dirty="0" smtClean="0"/>
              <a:t>, Hellman &amp; Rosenberg's </a:t>
            </a:r>
            <a:r>
              <a:rPr lang="en-US" i="1" dirty="0" smtClean="0"/>
              <a:t>Cancer: Principles &amp; Practice of Oncology,</a:t>
            </a:r>
            <a:r>
              <a:rPr lang="en-US" dirty="0" smtClean="0"/>
              <a:t> 8th Edition, 2008 Lippincott Williams &amp; Wilkins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dirty="0" smtClean="0"/>
              <a:t>Anatomía</a:t>
            </a:r>
            <a:endParaRPr lang="es-ES_tradnl" dirty="0" smtClean="0">
              <a:ea typeface="+mj-ea"/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 l="23430" t="11787" r="51924" b="40512"/>
          <a:stretch>
            <a:fillRect/>
          </a:stretch>
        </p:blipFill>
        <p:spPr bwMode="auto">
          <a:xfrm>
            <a:off x="827088" y="1628775"/>
            <a:ext cx="3240087" cy="446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03738" y="1619250"/>
            <a:ext cx="4495800" cy="6099175"/>
          </a:xfrm>
        </p:spPr>
        <p:txBody>
          <a:bodyPr/>
          <a:lstStyle/>
          <a:p>
            <a:pPr eaLnBrk="1" hangingPunct="1">
              <a:spcBef>
                <a:spcPts val="700"/>
              </a:spcBef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_tradnl" sz="2800" dirty="0" smtClean="0">
                <a:ea typeface="+mn-ea"/>
              </a:rPr>
              <a:t>De válvula ileocecal</a:t>
            </a:r>
          </a:p>
          <a:p>
            <a:pPr eaLnBrk="1" hangingPunct="1">
              <a:spcBef>
                <a:spcPts val="70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_tradnl" sz="2800" dirty="0" smtClean="0">
                <a:ea typeface="+mn-ea"/>
              </a:rPr>
              <a:t>               recto </a:t>
            </a:r>
          </a:p>
          <a:p>
            <a:pPr eaLnBrk="1" hangingPunct="1">
              <a:spcBef>
                <a:spcPts val="70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_tradnl" sz="2800" dirty="0" smtClean="0"/>
              <a:t>3ª vértebra sacra s/tenias </a:t>
            </a:r>
          </a:p>
          <a:p>
            <a:pPr eaLnBrk="1" hangingPunct="1">
              <a:spcBef>
                <a:spcPts val="70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_tradnl" sz="2800" dirty="0" smtClean="0">
                <a:ea typeface="+mn-ea"/>
              </a:rPr>
              <a:t>Estrechamiento frente al promontorio. </a:t>
            </a:r>
          </a:p>
          <a:p>
            <a:pPr eaLnBrk="1" hangingPunct="1">
              <a:spcBef>
                <a:spcPts val="700"/>
              </a:spcBef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_tradnl" sz="2800" dirty="0" err="1" smtClean="0">
                <a:ea typeface="+mn-ea"/>
              </a:rPr>
              <a:t>Aprox</a:t>
            </a:r>
            <a:r>
              <a:rPr lang="es-ES_tradnl" sz="2800" dirty="0" smtClean="0">
                <a:ea typeface="+mn-ea"/>
              </a:rPr>
              <a:t>: 1.50 </a:t>
            </a:r>
            <a:r>
              <a:rPr lang="es-ES_tradnl" sz="2800" dirty="0" err="1" smtClean="0">
                <a:ea typeface="+mn-ea"/>
              </a:rPr>
              <a:t>mt</a:t>
            </a:r>
            <a:endParaRPr lang="es-ES_tradnl" sz="2800" dirty="0" smtClean="0">
              <a:ea typeface="+mn-ea"/>
            </a:endParaRPr>
          </a:p>
          <a:p>
            <a:pPr eaLnBrk="1" hangingPunct="1"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_tradnl" sz="2800" dirty="0" smtClean="0">
                <a:ea typeface="+mn-ea"/>
              </a:rPr>
              <a:t>           </a:t>
            </a:r>
          </a:p>
          <a:p>
            <a:pPr eaLnBrk="1" hangingPunct="1">
              <a:spcBef>
                <a:spcPts val="70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s-ES_tradnl" sz="2800" dirty="0" smtClean="0">
              <a:ea typeface="+mn-ea"/>
            </a:endParaRPr>
          </a:p>
          <a:p>
            <a:pPr eaLnBrk="1" hangingPunct="1">
              <a:spcBef>
                <a:spcPts val="70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s-ES_tradnl" sz="2800" dirty="0" smtClean="0">
              <a:ea typeface="+mn-ea"/>
            </a:endParaRPr>
          </a:p>
        </p:txBody>
      </p:sp>
      <p:sp>
        <p:nvSpPr>
          <p:cNvPr id="6149" name="Line 4"/>
          <p:cNvSpPr>
            <a:spLocks noChangeShapeType="1"/>
          </p:cNvSpPr>
          <p:nvPr/>
        </p:nvSpPr>
        <p:spPr bwMode="auto">
          <a:xfrm>
            <a:off x="5000625" y="2427288"/>
            <a:ext cx="719138" cy="1587"/>
          </a:xfrm>
          <a:prstGeom prst="line">
            <a:avLst/>
          </a:prstGeom>
          <a:noFill/>
          <a:ln w="57240">
            <a:solidFill>
              <a:srgbClr val="FFFF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539552" y="6095037"/>
            <a:ext cx="8460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Skandalakis</a:t>
            </a:r>
            <a:r>
              <a:rPr lang="en-US" dirty="0" smtClean="0"/>
              <a:t> JE </a:t>
            </a:r>
            <a:r>
              <a:rPr lang="fr-BE" dirty="0" smtClean="0"/>
              <a:t>Gene,  Weidman A., Foster R, Jr.et all. </a:t>
            </a:r>
            <a:r>
              <a:rPr lang="fr-BE" b="1" dirty="0" err="1" smtClean="0"/>
              <a:t>Skandalakis</a:t>
            </a:r>
            <a:r>
              <a:rPr lang="fr-BE" b="1" dirty="0" smtClean="0"/>
              <a:t>' </a:t>
            </a:r>
            <a:r>
              <a:rPr lang="fr-BE" b="1" dirty="0" err="1" smtClean="0"/>
              <a:t>Surgical</a:t>
            </a:r>
            <a:r>
              <a:rPr lang="fr-BE" b="1" dirty="0" smtClean="0"/>
              <a:t> </a:t>
            </a:r>
            <a:r>
              <a:rPr lang="fr-BE" b="1" dirty="0" err="1" smtClean="0"/>
              <a:t>Anatomy</a:t>
            </a:r>
            <a:r>
              <a:rPr lang="fr-BE" b="1" dirty="0" smtClean="0"/>
              <a:t> </a:t>
            </a:r>
            <a:r>
              <a:rPr lang="en-US" dirty="0" smtClean="0"/>
              <a:t>New York: McGraw-Hill, 2004</a:t>
            </a:r>
            <a:endParaRPr lang="es-MX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CUADRO CLINICO	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charset="0"/>
              <a:buChar char="•"/>
            </a:pPr>
            <a:r>
              <a:rPr lang="es-MX" sz="3200" dirty="0" smtClean="0"/>
              <a:t> STDB, alteraciones en hábitos intestinales, perdida de peso,  dolor abdominal, </a:t>
            </a:r>
            <a:r>
              <a:rPr lang="es-MX" sz="3200" dirty="0" err="1" smtClean="0"/>
              <a:t>hiporexia</a:t>
            </a:r>
            <a:r>
              <a:rPr lang="es-MX" sz="3200" dirty="0" smtClean="0"/>
              <a:t>. </a:t>
            </a:r>
          </a:p>
          <a:p>
            <a:pPr>
              <a:buFont typeface="Arial" charset="0"/>
              <a:buChar char="•"/>
            </a:pPr>
            <a:endParaRPr lang="es-MX" sz="3200" dirty="0" smtClean="0"/>
          </a:p>
          <a:p>
            <a:pPr>
              <a:buFont typeface="Arial" charset="0"/>
              <a:buChar char="•"/>
            </a:pPr>
            <a:r>
              <a:rPr lang="es-MX" sz="3200" dirty="0" smtClean="0"/>
              <a:t> Sangrado + </a:t>
            </a:r>
            <a:r>
              <a:rPr lang="es-MX" sz="3200" dirty="0" err="1" smtClean="0"/>
              <a:t>sx</a:t>
            </a:r>
            <a:r>
              <a:rPr lang="es-MX" sz="3200" dirty="0" smtClean="0"/>
              <a:t> obstructivos (15%) = mal pronostico.</a:t>
            </a:r>
          </a:p>
          <a:p>
            <a:pPr>
              <a:buFont typeface="Arial" charset="0"/>
              <a:buNone/>
            </a:pPr>
            <a:r>
              <a:rPr lang="es-MX" sz="3200" dirty="0" smtClean="0"/>
              <a:t>    49% esplénico, 23% izquierdo, 23% derecho, 7% recto</a:t>
            </a:r>
          </a:p>
          <a:p>
            <a:pPr>
              <a:buFont typeface="Arial" charset="0"/>
              <a:buNone/>
            </a:pPr>
            <a:endParaRPr lang="es-MX" sz="3200" dirty="0" smtClean="0"/>
          </a:p>
          <a:p>
            <a:pPr>
              <a:buFont typeface="Arial" charset="0"/>
              <a:buChar char="•"/>
            </a:pPr>
            <a:r>
              <a:rPr lang="es-MX" sz="3200" dirty="0" smtClean="0"/>
              <a:t> perforación 8% colon izquierdo</a:t>
            </a:r>
          </a:p>
          <a:p>
            <a:pPr>
              <a:buFont typeface="Arial" charset="0"/>
              <a:buChar char="•"/>
            </a:pPr>
            <a:r>
              <a:rPr lang="es-MX" sz="3200" dirty="0" smtClean="0"/>
              <a:t> sangrado 10% colon  derecho </a:t>
            </a:r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179512" y="6023029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Devita</a:t>
            </a:r>
            <a:r>
              <a:rPr lang="en-US" dirty="0" smtClean="0"/>
              <a:t>, Hellman &amp; Rosenberg's </a:t>
            </a:r>
            <a:r>
              <a:rPr lang="en-US" i="1" dirty="0" smtClean="0"/>
              <a:t>Cancer: Principles &amp; Practice of Oncology,</a:t>
            </a:r>
            <a:r>
              <a:rPr lang="en-US" dirty="0" smtClean="0"/>
              <a:t> 8th Edition, 2008 Lippincott Williams &amp; Wilkins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23528" y="188640"/>
          <a:ext cx="8568953" cy="6480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8"/>
                <a:gridCol w="3097255"/>
                <a:gridCol w="2615380"/>
              </a:tblGrid>
              <a:tr h="702146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CUADRO</a:t>
                      </a:r>
                      <a:r>
                        <a:rPr lang="en-US" baseline="0" dirty="0" smtClean="0"/>
                        <a:t> CLINICO POR LOCALIZACION</a:t>
                      </a:r>
                      <a:endParaRPr lang="es-MX" dirty="0"/>
                    </a:p>
                  </a:txBody>
                  <a:tcPr marL="68580" marR="68580" marT="38100" marB="3810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marL="68580" marR="68580" marT="38100" marB="38100"/>
                </a:tc>
              </a:tr>
              <a:tr h="417851">
                <a:tc row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s-ES_tradnl" sz="1400" dirty="0">
                          <a:latin typeface="Arial"/>
                        </a:rPr>
                        <a:t>Síntomas y signos</a:t>
                      </a:r>
                      <a:endParaRPr lang="es-ES_tradnl" sz="1400" dirty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dirty="0" smtClean="0">
                          <a:latin typeface="+mn-lt"/>
                        </a:rPr>
                        <a:t>Derecho</a:t>
                      </a:r>
                      <a:endParaRPr lang="es-ES_tradnl" sz="1400" dirty="0" smtClean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Izquierdo</a:t>
                      </a:r>
                      <a:endParaRPr lang="es-ES_tradnl" sz="1400" dirty="0"/>
                    </a:p>
                  </a:txBody>
                  <a:tcPr marL="68580" marR="68580" marT="38100" marB="38100"/>
                </a:tc>
              </a:tr>
              <a:tr h="41785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>
                          <a:latin typeface="Arial"/>
                        </a:rPr>
                        <a:t>%</a:t>
                      </a:r>
                      <a:endParaRPr lang="es-ES_tradnl" sz="140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>
                          <a:latin typeface="Arial"/>
                        </a:rPr>
                        <a:t>%</a:t>
                      </a:r>
                      <a:endParaRPr lang="es-ES_tradnl" sz="1400" dirty="0"/>
                    </a:p>
                  </a:txBody>
                  <a:tcPr marL="68580" marR="68580" marT="38100" marB="38100"/>
                </a:tc>
              </a:tr>
              <a:tr h="417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0" dirty="0"/>
                        <a:t>Dolor Abdominal</a:t>
                      </a:r>
                      <a:endParaRPr lang="es-ES_tradnl" sz="1400" b="1" dirty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>
                          <a:latin typeface="Arial"/>
                        </a:rPr>
                        <a:t>10,5</a:t>
                      </a:r>
                      <a:endParaRPr lang="es-ES_tradnl" sz="140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>
                          <a:solidFill>
                            <a:srgbClr val="FF0000"/>
                          </a:solidFill>
                          <a:latin typeface="Arial"/>
                        </a:rPr>
                        <a:t>29,8</a:t>
                      </a:r>
                      <a:endParaRPr lang="es-ES_tradnl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8100" marB="38100"/>
                </a:tc>
              </a:tr>
              <a:tr h="428532">
                <a:tc>
                  <a:txBody>
                    <a:bodyPr/>
                    <a:lstStyle/>
                    <a:p>
                      <a:r>
                        <a:rPr lang="es-ES_tradnl" sz="1400" dirty="0">
                          <a:latin typeface="Arial"/>
                        </a:rPr>
                        <a:t>Constipación</a:t>
                      </a:r>
                      <a:endParaRPr lang="es-ES_tradnl" sz="1400" dirty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>
                          <a:latin typeface="Arial"/>
                        </a:rPr>
                        <a:t>7,0</a:t>
                      </a:r>
                      <a:endParaRPr lang="es-ES_tradnl" sz="1400" dirty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>
                          <a:solidFill>
                            <a:srgbClr val="FF0000"/>
                          </a:solidFill>
                          <a:latin typeface="Arial"/>
                        </a:rPr>
                        <a:t>29,8</a:t>
                      </a:r>
                      <a:endParaRPr lang="es-ES_tradnl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8100" marB="38100"/>
                </a:tc>
              </a:tr>
              <a:tr h="804802">
                <a:tc>
                  <a:txBody>
                    <a:bodyPr/>
                    <a:lstStyle/>
                    <a:p>
                      <a:r>
                        <a:rPr lang="es-ES_tradnl" sz="1400" dirty="0">
                          <a:latin typeface="Arial"/>
                        </a:rPr>
                        <a:t>Diarreas crónicas</a:t>
                      </a:r>
                      <a:endParaRPr lang="es-ES_tradnl" sz="1400" dirty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>
                          <a:latin typeface="Arial"/>
                        </a:rPr>
                        <a:t>1,8</a:t>
                      </a:r>
                      <a:endParaRPr lang="es-ES_tradnl" sz="1400" dirty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>
                          <a:solidFill>
                            <a:srgbClr val="FF0000"/>
                          </a:solidFill>
                          <a:latin typeface="Arial"/>
                        </a:rPr>
                        <a:t>12,3</a:t>
                      </a:r>
                      <a:endParaRPr lang="es-ES_tradnl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8100" marB="38100"/>
                </a:tc>
              </a:tr>
              <a:tr h="804802">
                <a:tc>
                  <a:txBody>
                    <a:bodyPr/>
                    <a:lstStyle/>
                    <a:p>
                      <a:r>
                        <a:rPr lang="es-ES_tradnl" sz="1400" dirty="0">
                          <a:latin typeface="Arial"/>
                        </a:rPr>
                        <a:t>Palidez cutánea</a:t>
                      </a:r>
                      <a:endParaRPr lang="es-ES_tradnl" sz="1400" dirty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>
                          <a:latin typeface="Arial"/>
                        </a:rPr>
                        <a:t>22,8</a:t>
                      </a:r>
                      <a:endParaRPr lang="es-ES_tradnl" sz="1400" dirty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>
                          <a:latin typeface="Arial"/>
                        </a:rPr>
                        <a:t>22,8</a:t>
                      </a:r>
                      <a:endParaRPr lang="es-ES_tradnl" sz="1400" dirty="0"/>
                    </a:p>
                  </a:txBody>
                  <a:tcPr marL="68580" marR="68580" marT="38100" marB="38100"/>
                </a:tc>
              </a:tr>
              <a:tr h="804802">
                <a:tc>
                  <a:txBody>
                    <a:bodyPr/>
                    <a:lstStyle/>
                    <a:p>
                      <a:r>
                        <a:rPr lang="es-ES_tradnl" sz="1400" dirty="0">
                          <a:latin typeface="Arial"/>
                        </a:rPr>
                        <a:t>Heces con sangre</a:t>
                      </a:r>
                      <a:endParaRPr lang="es-ES_tradnl" sz="1400" dirty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>
                          <a:solidFill>
                            <a:srgbClr val="FF0000"/>
                          </a:solidFill>
                          <a:latin typeface="Arial"/>
                        </a:rPr>
                        <a:t>12,3</a:t>
                      </a:r>
                      <a:endParaRPr lang="es-ES_tradnl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>
                          <a:latin typeface="Arial"/>
                        </a:rPr>
                        <a:t>  7,0</a:t>
                      </a:r>
                      <a:endParaRPr lang="es-ES_tradnl" sz="1400" dirty="0"/>
                    </a:p>
                  </a:txBody>
                  <a:tcPr marL="68580" marR="68580" marT="38100" marB="38100"/>
                </a:tc>
              </a:tr>
              <a:tr h="428532">
                <a:tc>
                  <a:txBody>
                    <a:bodyPr/>
                    <a:lstStyle/>
                    <a:p>
                      <a:r>
                        <a:rPr lang="es-ES_tradnl" sz="1400" dirty="0">
                          <a:latin typeface="Arial"/>
                        </a:rPr>
                        <a:t>Oclusión</a:t>
                      </a:r>
                      <a:endParaRPr lang="es-ES_tradnl" sz="1400" dirty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>
                          <a:latin typeface="Arial"/>
                        </a:rPr>
                        <a:t>3</a:t>
                      </a:r>
                      <a:endParaRPr lang="es-ES_tradnl" sz="1400" dirty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>
                          <a:latin typeface="Arial"/>
                        </a:rPr>
                        <a:t>  8,8</a:t>
                      </a:r>
                      <a:endParaRPr lang="es-ES_tradnl" sz="1400" dirty="0"/>
                    </a:p>
                  </a:txBody>
                  <a:tcPr marL="68580" marR="68580" marT="38100" marB="38100"/>
                </a:tc>
              </a:tr>
              <a:tr h="417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0" i="0"/>
                        <a:t>Náuseas y vómitos</a:t>
                      </a:r>
                      <a:endParaRPr lang="es-ES_tradnl" sz="1400" b="1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>
                          <a:latin typeface="Arial"/>
                        </a:rPr>
                        <a:t>10,5</a:t>
                      </a:r>
                      <a:endParaRPr lang="es-ES_tradnl" sz="140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>
                          <a:latin typeface="Arial"/>
                        </a:rPr>
                        <a:t>  1,8</a:t>
                      </a:r>
                      <a:endParaRPr lang="es-ES_tradnl" sz="1400" dirty="0"/>
                    </a:p>
                  </a:txBody>
                  <a:tcPr marL="68580" marR="68580" marT="38100" marB="38100"/>
                </a:tc>
              </a:tr>
              <a:tr h="417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0" i="0" dirty="0"/>
                        <a:t>Tumor palpable</a:t>
                      </a:r>
                      <a:endParaRPr lang="es-ES_tradnl" sz="1400" b="1" dirty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>
                          <a:latin typeface="Arial"/>
                        </a:rPr>
                        <a:t>15,7</a:t>
                      </a:r>
                      <a:endParaRPr lang="es-ES_tradnl" sz="140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>
                          <a:latin typeface="Arial"/>
                        </a:rPr>
                        <a:t>  5,3</a:t>
                      </a:r>
                      <a:endParaRPr lang="es-ES_tradnl" sz="1400" dirty="0"/>
                    </a:p>
                  </a:txBody>
                  <a:tcPr marL="68580" marR="68580" marT="38100" marB="38100"/>
                </a:tc>
              </a:tr>
              <a:tr h="417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0" i="0" dirty="0"/>
                        <a:t>Astenia</a:t>
                      </a:r>
                      <a:endParaRPr lang="es-ES_tradnl" sz="1400" b="1" dirty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>
                          <a:latin typeface="Arial"/>
                        </a:rPr>
                        <a:t>26,3</a:t>
                      </a:r>
                      <a:endParaRPr lang="es-ES_tradnl" sz="1400" dirty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>
                          <a:latin typeface="Arial"/>
                        </a:rPr>
                        <a:t>22,8</a:t>
                      </a:r>
                      <a:endParaRPr lang="es-ES_tradnl" sz="1400" dirty="0"/>
                    </a:p>
                  </a:txBody>
                  <a:tcPr marL="68580" marR="68580" marT="38100" marB="381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EXPLORACIÓN FISICA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s-MX" sz="2400" dirty="0" smtClean="0"/>
          </a:p>
          <a:p>
            <a:pPr lvl="1">
              <a:buFont typeface="Arial" charset="0"/>
              <a:buChar char="•"/>
            </a:pPr>
            <a:r>
              <a:rPr lang="es-MX" sz="2400" dirty="0" smtClean="0"/>
              <a:t> Tumor palpable 20% estadio  avanzado</a:t>
            </a:r>
          </a:p>
          <a:p>
            <a:pPr lvl="1">
              <a:buFont typeface="Arial" charset="0"/>
              <a:buChar char="•"/>
            </a:pPr>
            <a:r>
              <a:rPr lang="es-MX" sz="2400" dirty="0" smtClean="0"/>
              <a:t> </a:t>
            </a:r>
            <a:r>
              <a:rPr lang="es-MX" sz="2400" dirty="0" err="1" smtClean="0"/>
              <a:t>Mets</a:t>
            </a:r>
            <a:r>
              <a:rPr lang="es-MX" sz="2400" dirty="0" smtClean="0"/>
              <a:t>: adenopatía, hepatomegalia, ictericia, </a:t>
            </a:r>
            <a:r>
              <a:rPr lang="es-MX" sz="2400" dirty="0" err="1" smtClean="0"/>
              <a:t>sx</a:t>
            </a:r>
            <a:r>
              <a:rPr lang="es-MX" sz="2400" dirty="0" smtClean="0"/>
              <a:t> pulmonares,   </a:t>
            </a:r>
            <a:r>
              <a:rPr lang="es-MX" sz="2400" dirty="0" err="1" smtClean="0"/>
              <a:t>Sx</a:t>
            </a:r>
            <a:r>
              <a:rPr lang="es-MX" sz="2400" dirty="0" smtClean="0"/>
              <a:t> desgaste</a:t>
            </a:r>
          </a:p>
          <a:p>
            <a:pPr lvl="1">
              <a:buFont typeface="Arial" charset="0"/>
              <a:buChar char="•"/>
            </a:pPr>
            <a:endParaRPr lang="es-MX" sz="2400" dirty="0" smtClean="0"/>
          </a:p>
          <a:p>
            <a:pPr lvl="1">
              <a:buFont typeface="Arial" charset="0"/>
              <a:buChar char="•"/>
            </a:pPr>
            <a:r>
              <a:rPr lang="es-MX" sz="2400" dirty="0" smtClean="0"/>
              <a:t>Tacto rectal:</a:t>
            </a:r>
          </a:p>
          <a:p>
            <a:pPr marL="1143000" lvl="2" indent="-228600">
              <a:buFont typeface="Arial" charset="0"/>
              <a:buChar char="•"/>
            </a:pPr>
            <a:r>
              <a:rPr lang="es-MX" dirty="0" smtClean="0"/>
              <a:t> alterado en Ca recto, normal en Ca colon estadios bajos, 15% sangre al tacto estadios avanzados</a:t>
            </a:r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179512" y="6023029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Devita</a:t>
            </a:r>
            <a:r>
              <a:rPr lang="en-US" dirty="0" smtClean="0"/>
              <a:t>, Hellman &amp; Rosenberg's </a:t>
            </a:r>
            <a:r>
              <a:rPr lang="en-US" i="1" dirty="0" smtClean="0"/>
              <a:t>Cancer: Principles &amp; Practice of Oncology,</a:t>
            </a:r>
            <a:r>
              <a:rPr lang="en-US" dirty="0" smtClean="0"/>
              <a:t> 8th Edition, 2008 Lippincott Williams &amp; Wilkins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/>
        </p:nvGraphicFramePr>
        <p:xfrm>
          <a:off x="214314" y="1214422"/>
          <a:ext cx="8786842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6 CuadroTexto"/>
          <p:cNvSpPr txBox="1">
            <a:spLocks noChangeArrowheads="1"/>
          </p:cNvSpPr>
          <p:nvPr/>
        </p:nvSpPr>
        <p:spPr bwMode="auto">
          <a:xfrm>
            <a:off x="119930" y="470282"/>
            <a:ext cx="84845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DETECCION</a:t>
            </a:r>
            <a:endParaRPr lang="es-MX" sz="3600" dirty="0">
              <a:latin typeface="+mj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00063" y="6273800"/>
            <a:ext cx="850106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NCCN clinical practice guidelines in </a:t>
            </a:r>
            <a:r>
              <a:rPr lang="en-US" dirty="0" smtClean="0">
                <a:latin typeface="+mn-lt"/>
              </a:rPr>
              <a:t>oncology</a:t>
            </a:r>
            <a:r>
              <a:rPr lang="en-US" dirty="0">
                <a:latin typeface="+mn-lt"/>
              </a:rPr>
              <a:t>, Colon cancer, V2 </a:t>
            </a:r>
            <a:r>
              <a:rPr lang="en-US" dirty="0" smtClean="0">
                <a:latin typeface="+mn-lt"/>
              </a:rPr>
              <a:t>2011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/>
        </p:nvGraphicFramePr>
        <p:xfrm>
          <a:off x="214314" y="1214422"/>
          <a:ext cx="8786842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6 CuadroTexto"/>
          <p:cNvSpPr txBox="1">
            <a:spLocks noChangeArrowheads="1"/>
          </p:cNvSpPr>
          <p:nvPr/>
        </p:nvSpPr>
        <p:spPr bwMode="auto">
          <a:xfrm>
            <a:off x="119930" y="470282"/>
            <a:ext cx="84845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DETECCION</a:t>
            </a:r>
            <a:endParaRPr lang="es-MX" sz="3600" dirty="0">
              <a:latin typeface="+mj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00063" y="6273800"/>
            <a:ext cx="850106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NCCN clinical practice guidelines in </a:t>
            </a:r>
            <a:r>
              <a:rPr lang="en-US" dirty="0" smtClean="0">
                <a:latin typeface="+mn-lt"/>
              </a:rPr>
              <a:t>oncology</a:t>
            </a:r>
            <a:r>
              <a:rPr lang="en-US" dirty="0">
                <a:latin typeface="+mn-lt"/>
              </a:rPr>
              <a:t>, Colon cancer, V2 </a:t>
            </a:r>
            <a:r>
              <a:rPr lang="en-US" dirty="0" smtClean="0">
                <a:latin typeface="+mn-lt"/>
              </a:rPr>
              <a:t>2011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/>
        </p:nvGraphicFramePr>
        <p:xfrm>
          <a:off x="214314" y="1214422"/>
          <a:ext cx="8786842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6 CuadroTexto"/>
          <p:cNvSpPr txBox="1">
            <a:spLocks noChangeArrowheads="1"/>
          </p:cNvSpPr>
          <p:nvPr/>
        </p:nvSpPr>
        <p:spPr bwMode="auto">
          <a:xfrm>
            <a:off x="119930" y="470282"/>
            <a:ext cx="84845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DETECCION</a:t>
            </a:r>
            <a:endParaRPr lang="es-MX" sz="3600" dirty="0">
              <a:latin typeface="+mj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00063" y="6273800"/>
            <a:ext cx="850106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NCCN clinical practice guidelines in </a:t>
            </a:r>
            <a:r>
              <a:rPr lang="en-US" dirty="0" smtClean="0">
                <a:latin typeface="+mn-lt"/>
              </a:rPr>
              <a:t>oncology</a:t>
            </a:r>
            <a:r>
              <a:rPr lang="en-US" dirty="0">
                <a:latin typeface="+mn-lt"/>
              </a:rPr>
              <a:t>, Colon cancer, V2 </a:t>
            </a:r>
            <a:r>
              <a:rPr lang="en-US" dirty="0" smtClean="0">
                <a:latin typeface="+mn-lt"/>
              </a:rPr>
              <a:t>2011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/>
        </p:nvGraphicFramePr>
        <p:xfrm>
          <a:off x="214314" y="1214422"/>
          <a:ext cx="8786842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6 CuadroTexto"/>
          <p:cNvSpPr txBox="1">
            <a:spLocks noChangeArrowheads="1"/>
          </p:cNvSpPr>
          <p:nvPr/>
        </p:nvSpPr>
        <p:spPr bwMode="auto">
          <a:xfrm>
            <a:off x="119930" y="470282"/>
            <a:ext cx="84845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DETECCION</a:t>
            </a:r>
            <a:endParaRPr lang="es-MX" sz="3600" dirty="0">
              <a:latin typeface="+mj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00063" y="6273800"/>
            <a:ext cx="850106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NCCN clinical practice guidelines in </a:t>
            </a:r>
            <a:r>
              <a:rPr lang="en-US" dirty="0" smtClean="0">
                <a:latin typeface="+mn-lt"/>
              </a:rPr>
              <a:t>oncology</a:t>
            </a:r>
            <a:r>
              <a:rPr lang="en-US" dirty="0">
                <a:latin typeface="+mn-lt"/>
              </a:rPr>
              <a:t>, Colon cancer, V2 </a:t>
            </a:r>
            <a:r>
              <a:rPr lang="en-US" dirty="0" smtClean="0">
                <a:latin typeface="+mn-lt"/>
              </a:rPr>
              <a:t>2011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/>
        </p:nvGraphicFramePr>
        <p:xfrm>
          <a:off x="214314" y="1214422"/>
          <a:ext cx="8786842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6 CuadroTexto"/>
          <p:cNvSpPr txBox="1">
            <a:spLocks noChangeArrowheads="1"/>
          </p:cNvSpPr>
          <p:nvPr/>
        </p:nvSpPr>
        <p:spPr bwMode="auto">
          <a:xfrm>
            <a:off x="119930" y="470282"/>
            <a:ext cx="84845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DETECCION</a:t>
            </a:r>
            <a:endParaRPr lang="es-MX" sz="3600" dirty="0">
              <a:latin typeface="+mj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00063" y="6273800"/>
            <a:ext cx="850106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NCCN clinical practice guidelines in </a:t>
            </a:r>
            <a:r>
              <a:rPr lang="en-US" dirty="0" smtClean="0">
                <a:latin typeface="+mn-lt"/>
              </a:rPr>
              <a:t>oncology</a:t>
            </a:r>
            <a:r>
              <a:rPr lang="en-US" dirty="0">
                <a:latin typeface="+mn-lt"/>
              </a:rPr>
              <a:t>, Colon cancer, V2 </a:t>
            </a:r>
            <a:r>
              <a:rPr lang="en-US" dirty="0" smtClean="0">
                <a:latin typeface="+mn-lt"/>
              </a:rPr>
              <a:t>2011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7467600" cy="4525963"/>
          </a:xfrm>
        </p:spPr>
        <p:txBody>
          <a:bodyPr>
            <a:normAutofit fontScale="85000" lnSpcReduction="10000"/>
          </a:bodyPr>
          <a:lstStyle/>
          <a:p>
            <a:r>
              <a:rPr lang="es-MX" sz="1800" dirty="0" smtClean="0"/>
              <a:t>60 % lo elevan al </a:t>
            </a:r>
            <a:r>
              <a:rPr lang="es-MX" sz="1800" dirty="0" err="1" smtClean="0"/>
              <a:t>dx</a:t>
            </a:r>
            <a:r>
              <a:rPr lang="es-MX" sz="1800" dirty="0" smtClean="0"/>
              <a:t> </a:t>
            </a:r>
          </a:p>
          <a:p>
            <a:pPr lvl="1"/>
            <a:r>
              <a:rPr lang="es-MX" sz="1800" dirty="0" smtClean="0"/>
              <a:t> &gt; 90 % enfermedad avanzada.</a:t>
            </a:r>
          </a:p>
          <a:p>
            <a:pPr lvl="1"/>
            <a:r>
              <a:rPr lang="en-US" sz="1800" dirty="0" err="1" smtClean="0"/>
              <a:t>Niveles</a:t>
            </a:r>
            <a:r>
              <a:rPr lang="en-US" sz="1800" dirty="0" smtClean="0"/>
              <a:t> </a:t>
            </a:r>
            <a:r>
              <a:rPr lang="en-US" sz="1800" dirty="0" err="1" smtClean="0"/>
              <a:t>elevados</a:t>
            </a:r>
            <a:r>
              <a:rPr lang="en-US" sz="1800" dirty="0" smtClean="0"/>
              <a:t> (&gt;5ng/ml) en </a:t>
            </a:r>
            <a:r>
              <a:rPr lang="en-US" sz="1800" dirty="0" err="1" smtClean="0"/>
              <a:t>preoperatorio</a:t>
            </a:r>
            <a:r>
              <a:rPr lang="en-US" sz="1800" dirty="0" smtClean="0"/>
              <a:t> = mal </a:t>
            </a:r>
            <a:r>
              <a:rPr lang="en-US" sz="1800" dirty="0" err="1" smtClean="0"/>
              <a:t>px</a:t>
            </a:r>
            <a:endParaRPr lang="es-MX" sz="1800" dirty="0" smtClean="0"/>
          </a:p>
          <a:p>
            <a:pPr lvl="1"/>
            <a:endParaRPr lang="es-MX" sz="1800" dirty="0" smtClean="0"/>
          </a:p>
          <a:p>
            <a:endParaRPr lang="es-MX" sz="2000" dirty="0" smtClean="0"/>
          </a:p>
          <a:p>
            <a:r>
              <a:rPr lang="es-MX" sz="2000" dirty="0" smtClean="0"/>
              <a:t>Ca de Hígado, pulmón, óseo, páncreas, Tabaco, EII, Cirrosis, IRC</a:t>
            </a:r>
          </a:p>
          <a:p>
            <a:endParaRPr lang="es-MX" sz="2000" dirty="0" smtClean="0"/>
          </a:p>
          <a:p>
            <a:r>
              <a:rPr lang="es-MX" sz="2000" dirty="0" smtClean="0"/>
              <a:t>Normal : 2.5 a 5 </a:t>
            </a:r>
            <a:r>
              <a:rPr lang="es-MX" sz="2000" dirty="0" err="1" smtClean="0"/>
              <a:t>ng</a:t>
            </a:r>
            <a:r>
              <a:rPr lang="es-MX" sz="2000" dirty="0" smtClean="0"/>
              <a:t>/ ml</a:t>
            </a:r>
          </a:p>
          <a:p>
            <a:pPr lvl="1"/>
            <a:r>
              <a:rPr lang="es-MX" sz="1800" dirty="0" smtClean="0"/>
              <a:t>Fumador : 5 a  10 </a:t>
            </a:r>
            <a:r>
              <a:rPr lang="es-MX" sz="1800" dirty="0" err="1" smtClean="0"/>
              <a:t>ng</a:t>
            </a:r>
            <a:r>
              <a:rPr lang="es-MX" sz="1800" dirty="0" smtClean="0"/>
              <a:t>/ml</a:t>
            </a:r>
          </a:p>
          <a:p>
            <a:endParaRPr lang="en-US" dirty="0" smtClean="0"/>
          </a:p>
          <a:p>
            <a:r>
              <a:rPr lang="es-MX" sz="2400" dirty="0" smtClean="0"/>
              <a:t>Vigilancia cada 3 a 6 meses  </a:t>
            </a:r>
          </a:p>
          <a:p>
            <a:pPr lvl="1"/>
            <a:r>
              <a:rPr lang="es-MX" sz="2000" dirty="0" smtClean="0"/>
              <a:t>Resultado positivo = repetir</a:t>
            </a:r>
          </a:p>
          <a:p>
            <a:pPr lvl="1"/>
            <a:r>
              <a:rPr lang="es-MX" sz="2000" dirty="0" smtClean="0"/>
              <a:t>Nuevo positivo =  METS o recidiva…</a:t>
            </a:r>
          </a:p>
          <a:p>
            <a:endParaRPr lang="es-MX" sz="2400" dirty="0" smtClean="0"/>
          </a:p>
          <a:p>
            <a:r>
              <a:rPr lang="es-MX" sz="2400" dirty="0" smtClean="0"/>
              <a:t>POSTRATAMIENTO QX: 6 semanas para normalizar</a:t>
            </a:r>
          </a:p>
          <a:p>
            <a:pPr>
              <a:buNone/>
            </a:pP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539552" y="6167045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Devita</a:t>
            </a:r>
            <a:r>
              <a:rPr lang="en-US" dirty="0" smtClean="0"/>
              <a:t>, Hellman &amp; Rosenberg's </a:t>
            </a:r>
            <a:r>
              <a:rPr lang="en-US" i="1" dirty="0" smtClean="0"/>
              <a:t>Cancer: Principles &amp; Practice of Oncology,</a:t>
            </a:r>
            <a:r>
              <a:rPr lang="en-US" dirty="0" smtClean="0"/>
              <a:t> 8th Edition, 2008 Lippincott Williams &amp; Wilkins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DIAGNÓSTICO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Font typeface="Arial" charset="0"/>
              <a:buChar char="•"/>
            </a:pPr>
            <a:r>
              <a:rPr lang="en-US" dirty="0" smtClean="0"/>
              <a:t>Con </a:t>
            </a:r>
            <a:r>
              <a:rPr lang="en-US" dirty="0" err="1" smtClean="0"/>
              <a:t>estudio</a:t>
            </a:r>
            <a:r>
              <a:rPr lang="en-US" dirty="0" smtClean="0"/>
              <a:t> </a:t>
            </a:r>
            <a:r>
              <a:rPr lang="en-US" dirty="0" err="1" smtClean="0"/>
              <a:t>histopatológico</a:t>
            </a:r>
            <a:endParaRPr lang="es-MX" dirty="0" smtClean="0"/>
          </a:p>
          <a:p>
            <a:pPr lvl="2">
              <a:buFont typeface="Arial" charset="0"/>
              <a:buChar char="•"/>
            </a:pPr>
            <a:endParaRPr lang="es-MX" dirty="0" smtClean="0"/>
          </a:p>
          <a:p>
            <a:pPr lvl="2">
              <a:buFont typeface="Arial" charset="0"/>
              <a:buChar char="•"/>
            </a:pPr>
            <a:r>
              <a:rPr lang="es-MX" dirty="0" smtClean="0"/>
              <a:t> Colonoscopia + toma de biopsia (100%)</a:t>
            </a:r>
          </a:p>
          <a:p>
            <a:pPr lvl="2">
              <a:buFont typeface="Arial" charset="0"/>
              <a:buChar char="•"/>
            </a:pPr>
            <a:r>
              <a:rPr lang="es-MX" dirty="0" smtClean="0"/>
              <a:t> TAC </a:t>
            </a:r>
            <a:r>
              <a:rPr lang="es-MX" dirty="0" err="1" smtClean="0"/>
              <a:t>toracoabdominal</a:t>
            </a:r>
            <a:r>
              <a:rPr lang="es-MX" dirty="0" smtClean="0"/>
              <a:t> doble contraste (</a:t>
            </a:r>
            <a:r>
              <a:rPr lang="es-MX" dirty="0" err="1" smtClean="0"/>
              <a:t>prob</a:t>
            </a:r>
            <a:r>
              <a:rPr lang="es-MX" dirty="0" smtClean="0"/>
              <a:t> </a:t>
            </a:r>
            <a:r>
              <a:rPr lang="es-MX" dirty="0" err="1" smtClean="0"/>
              <a:t>mets</a:t>
            </a:r>
            <a:r>
              <a:rPr lang="es-MX" dirty="0" smtClean="0"/>
              <a:t>)</a:t>
            </a:r>
          </a:p>
          <a:p>
            <a:pPr lvl="2">
              <a:buFont typeface="Arial" charset="0"/>
              <a:buChar char="•"/>
            </a:pPr>
            <a:r>
              <a:rPr lang="es-MX" dirty="0" smtClean="0"/>
              <a:t> PET – CT: no rutinario, </a:t>
            </a:r>
            <a:r>
              <a:rPr lang="es-MX" dirty="0" err="1" smtClean="0"/>
              <a:t>Mets</a:t>
            </a:r>
            <a:r>
              <a:rPr lang="es-MX" dirty="0" smtClean="0"/>
              <a:t> q se consideran </a:t>
            </a:r>
            <a:r>
              <a:rPr lang="es-MX" dirty="0" err="1" smtClean="0"/>
              <a:t>resecables</a:t>
            </a:r>
            <a:r>
              <a:rPr lang="es-MX" dirty="0" smtClean="0"/>
              <a:t>. 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179512" y="6023029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Devita</a:t>
            </a:r>
            <a:r>
              <a:rPr lang="en-US" dirty="0" smtClean="0"/>
              <a:t>, Hellman &amp; Rosenberg's </a:t>
            </a:r>
            <a:r>
              <a:rPr lang="en-US" i="1" dirty="0" smtClean="0"/>
              <a:t>Cancer: Principles &amp; Practice of Oncology,</a:t>
            </a:r>
            <a:r>
              <a:rPr lang="en-US" dirty="0" smtClean="0"/>
              <a:t> 8th Edition, 2008 Lippincott Williams &amp; Wilkins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 smtClean="0"/>
              <a:t>Longitud</a:t>
            </a:r>
            <a:r>
              <a:rPr lang="en-US" sz="2800" dirty="0" smtClean="0"/>
              <a:t> y </a:t>
            </a:r>
            <a:r>
              <a:rPr lang="en-US" sz="2800" dirty="0" err="1" smtClean="0"/>
              <a:t>diámetro</a:t>
            </a:r>
            <a:r>
              <a:rPr lang="en-US" sz="2800" dirty="0" smtClean="0"/>
              <a:t> del </a:t>
            </a:r>
            <a:r>
              <a:rPr lang="en-US" sz="2800" dirty="0" err="1" smtClean="0"/>
              <a:t>intestino</a:t>
            </a:r>
            <a:r>
              <a:rPr lang="en-US" sz="2800" dirty="0" smtClean="0"/>
              <a:t> </a:t>
            </a:r>
            <a:r>
              <a:rPr lang="en-US" sz="2800" dirty="0" err="1" smtClean="0"/>
              <a:t>grueso</a:t>
            </a:r>
            <a:endParaRPr lang="es-MX" sz="28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96752"/>
            <a:ext cx="531157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467544" y="6095037"/>
            <a:ext cx="853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Skandalakis</a:t>
            </a:r>
            <a:r>
              <a:rPr lang="en-US" dirty="0" smtClean="0"/>
              <a:t> JE </a:t>
            </a:r>
            <a:r>
              <a:rPr lang="fr-BE" dirty="0" smtClean="0"/>
              <a:t>Gene,  Weidman A., Foster R, Jr.et all. </a:t>
            </a:r>
            <a:r>
              <a:rPr lang="fr-BE" b="1" dirty="0" err="1" smtClean="0"/>
              <a:t>Skandalakis</a:t>
            </a:r>
            <a:r>
              <a:rPr lang="fr-BE" b="1" dirty="0" smtClean="0"/>
              <a:t>' </a:t>
            </a:r>
            <a:r>
              <a:rPr lang="fr-BE" b="1" dirty="0" err="1" smtClean="0"/>
              <a:t>Surgical</a:t>
            </a:r>
            <a:r>
              <a:rPr lang="fr-BE" b="1" dirty="0" smtClean="0"/>
              <a:t> </a:t>
            </a:r>
            <a:r>
              <a:rPr lang="fr-BE" b="1" dirty="0" err="1" smtClean="0"/>
              <a:t>Anatomy</a:t>
            </a:r>
            <a:r>
              <a:rPr lang="fr-BE" b="1" dirty="0" smtClean="0"/>
              <a:t> </a:t>
            </a:r>
            <a:r>
              <a:rPr lang="en-US" dirty="0" smtClean="0"/>
              <a:t>New York: McGraw-Hill, 2004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CLASIFICACION HISTOLÓGICA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 numCol="2">
            <a:normAutofit fontScale="47500" lnSpcReduction="20000"/>
          </a:bodyPr>
          <a:lstStyle/>
          <a:p>
            <a:pPr>
              <a:buNone/>
            </a:pPr>
            <a:r>
              <a:rPr lang="es-MX" sz="3800" b="1" dirty="0" smtClean="0"/>
              <a:t>Neoplasias epiteliales</a:t>
            </a:r>
          </a:p>
          <a:p>
            <a:endParaRPr lang="es-MX" sz="3800" dirty="0" smtClean="0"/>
          </a:p>
          <a:p>
            <a:pPr>
              <a:buNone/>
            </a:pPr>
            <a:r>
              <a:rPr lang="es-MX" sz="3800" dirty="0" smtClean="0"/>
              <a:t>• Adenomas:</a:t>
            </a:r>
          </a:p>
          <a:p>
            <a:r>
              <a:rPr lang="es-MX" sz="3800" dirty="0" smtClean="0"/>
              <a:t>Tubular</a:t>
            </a:r>
          </a:p>
          <a:p>
            <a:r>
              <a:rPr lang="es-MX" sz="3800" dirty="0" smtClean="0"/>
              <a:t>Velloso</a:t>
            </a:r>
          </a:p>
          <a:p>
            <a:r>
              <a:rPr lang="es-MX" sz="3800" dirty="0" smtClean="0"/>
              <a:t>Túbulo-velloso</a:t>
            </a:r>
          </a:p>
          <a:p>
            <a:r>
              <a:rPr lang="es-MX" sz="3800" dirty="0" smtClean="0"/>
              <a:t>Serrado</a:t>
            </a:r>
          </a:p>
          <a:p>
            <a:pPr>
              <a:buNone/>
            </a:pPr>
            <a:endParaRPr lang="es-MX" sz="3800" dirty="0" smtClean="0"/>
          </a:p>
          <a:p>
            <a:pPr>
              <a:buNone/>
            </a:pPr>
            <a:r>
              <a:rPr lang="es-MX" sz="3800" dirty="0" smtClean="0"/>
              <a:t>• Neoplasia </a:t>
            </a:r>
            <a:r>
              <a:rPr lang="es-MX" sz="3800" dirty="0" err="1" smtClean="0"/>
              <a:t>intraepitelial</a:t>
            </a:r>
            <a:r>
              <a:rPr lang="es-MX" sz="3800" dirty="0" smtClean="0"/>
              <a:t> asociada con enfermedades crónicas:</a:t>
            </a:r>
          </a:p>
          <a:p>
            <a:r>
              <a:rPr lang="es-MX" sz="3800" dirty="0" smtClean="0"/>
              <a:t>Neoplasia </a:t>
            </a:r>
            <a:r>
              <a:rPr lang="es-MX" sz="3800" dirty="0" err="1" smtClean="0"/>
              <a:t>intraepitelial</a:t>
            </a:r>
            <a:r>
              <a:rPr lang="es-MX" sz="3800" dirty="0" smtClean="0"/>
              <a:t> de grado bajo</a:t>
            </a:r>
          </a:p>
          <a:p>
            <a:r>
              <a:rPr lang="es-MX" sz="3800" dirty="0" smtClean="0"/>
              <a:t>Neoplasia </a:t>
            </a:r>
            <a:r>
              <a:rPr lang="es-MX" sz="3800" dirty="0" err="1" smtClean="0"/>
              <a:t>intraepitelial</a:t>
            </a:r>
            <a:r>
              <a:rPr lang="es-MX" sz="3800" dirty="0" smtClean="0"/>
              <a:t> de grado alto</a:t>
            </a:r>
          </a:p>
          <a:p>
            <a:endParaRPr lang="es-MX" sz="3800" dirty="0" smtClean="0"/>
          </a:p>
          <a:p>
            <a:endParaRPr lang="es-MX" sz="3800" dirty="0" smtClean="0"/>
          </a:p>
          <a:p>
            <a:pPr>
              <a:buNone/>
            </a:pPr>
            <a:r>
              <a:rPr lang="es-MX" sz="3800" dirty="0" smtClean="0"/>
              <a:t>• Carcinomas:</a:t>
            </a:r>
          </a:p>
          <a:p>
            <a:r>
              <a:rPr lang="es-MX" sz="3800" b="1" dirty="0" err="1" smtClean="0"/>
              <a:t>Adenocarcinoma</a:t>
            </a:r>
            <a:r>
              <a:rPr lang="es-MX" sz="3800" b="1" dirty="0" smtClean="0"/>
              <a:t> usual</a:t>
            </a:r>
          </a:p>
          <a:p>
            <a:r>
              <a:rPr lang="es-MX" sz="3800" dirty="0" err="1" smtClean="0"/>
              <a:t>Adenocarcinoma</a:t>
            </a:r>
            <a:r>
              <a:rPr lang="es-MX" sz="3800" dirty="0" smtClean="0"/>
              <a:t> </a:t>
            </a:r>
            <a:r>
              <a:rPr lang="es-MX" sz="3800" dirty="0" err="1" smtClean="0"/>
              <a:t>mucinoso</a:t>
            </a:r>
            <a:endParaRPr lang="es-MX" sz="3800" dirty="0" smtClean="0"/>
          </a:p>
          <a:p>
            <a:r>
              <a:rPr lang="es-MX" sz="3800" dirty="0" smtClean="0"/>
              <a:t>Carcinoma de células en anillo de sello</a:t>
            </a:r>
          </a:p>
          <a:p>
            <a:r>
              <a:rPr lang="es-MX" sz="3800" dirty="0" smtClean="0"/>
              <a:t>Carcinoma de células pequeñas</a:t>
            </a:r>
          </a:p>
          <a:p>
            <a:r>
              <a:rPr lang="es-MX" sz="3800" dirty="0" smtClean="0"/>
              <a:t>Carcinoma </a:t>
            </a:r>
            <a:r>
              <a:rPr lang="es-MX" sz="3800" dirty="0" err="1" smtClean="0"/>
              <a:t>epidermoide</a:t>
            </a:r>
            <a:endParaRPr lang="es-MX" sz="3800" dirty="0" smtClean="0"/>
          </a:p>
          <a:p>
            <a:r>
              <a:rPr lang="es-MX" sz="3800" dirty="0" smtClean="0"/>
              <a:t>Carcinoma </a:t>
            </a:r>
            <a:r>
              <a:rPr lang="es-MX" sz="3800" dirty="0" err="1" smtClean="0"/>
              <a:t>adenoescamoso</a:t>
            </a:r>
            <a:endParaRPr lang="es-MX" sz="3800" dirty="0" smtClean="0"/>
          </a:p>
          <a:p>
            <a:r>
              <a:rPr lang="es-MX" sz="3800" dirty="0" smtClean="0"/>
              <a:t>Carcinoma medular</a:t>
            </a:r>
          </a:p>
          <a:p>
            <a:r>
              <a:rPr lang="es-MX" sz="3800" dirty="0" smtClean="0"/>
              <a:t>Carcinoma indiferenciado</a:t>
            </a:r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539552" y="6167045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Tirado</a:t>
            </a:r>
            <a:r>
              <a:rPr lang="en-US" dirty="0" smtClean="0"/>
              <a:t> L,  </a:t>
            </a:r>
            <a:r>
              <a:rPr lang="en-US" dirty="0" err="1" smtClean="0"/>
              <a:t>Mohar</a:t>
            </a:r>
            <a:r>
              <a:rPr lang="en-US" dirty="0" smtClean="0"/>
              <a:t> A. </a:t>
            </a:r>
            <a:r>
              <a:rPr lang="en-US" i="1" dirty="0" err="1" smtClean="0"/>
              <a:t>Epidemiología</a:t>
            </a:r>
            <a:r>
              <a:rPr lang="en-US" i="1" dirty="0" smtClean="0"/>
              <a:t>  del </a:t>
            </a:r>
            <a:r>
              <a:rPr lang="en-US" i="1" dirty="0" err="1" smtClean="0"/>
              <a:t>cáncer</a:t>
            </a:r>
            <a:r>
              <a:rPr lang="en-US" i="1" dirty="0" smtClean="0"/>
              <a:t> de colon y recto </a:t>
            </a:r>
            <a:r>
              <a:rPr lang="en-US" dirty="0" smtClean="0"/>
              <a:t>: </a:t>
            </a:r>
            <a:r>
              <a:rPr lang="en-US" dirty="0" err="1" smtClean="0"/>
              <a:t>Gaceta</a:t>
            </a:r>
            <a:r>
              <a:rPr lang="en-US" dirty="0" smtClean="0"/>
              <a:t> Mexicana de </a:t>
            </a:r>
            <a:r>
              <a:rPr lang="en-US" dirty="0" err="1" smtClean="0"/>
              <a:t>Oncologia</a:t>
            </a:r>
            <a:r>
              <a:rPr lang="en-US" dirty="0" smtClean="0"/>
              <a:t> </a:t>
            </a:r>
            <a:r>
              <a:rPr lang="en-US" dirty="0" err="1" smtClean="0"/>
              <a:t>Vol</a:t>
            </a:r>
            <a:r>
              <a:rPr lang="en-US" dirty="0" smtClean="0"/>
              <a:t> 7, Sup 4, 200</a:t>
            </a:r>
            <a:r>
              <a:rPr lang="es-MX" dirty="0" smtClean="0"/>
              <a:t>8 </a:t>
            </a:r>
            <a:endParaRPr lang="en-US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CLASIFICACION HISTOLÓGICA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MX" sz="2000" b="1" dirty="0" smtClean="0"/>
              <a:t>Neoplasias epiteliales</a:t>
            </a:r>
          </a:p>
          <a:p>
            <a:pPr>
              <a:buNone/>
            </a:pPr>
            <a:endParaRPr lang="es-MX" sz="1900" dirty="0" smtClean="0"/>
          </a:p>
          <a:p>
            <a:pPr>
              <a:buNone/>
            </a:pPr>
            <a:endParaRPr lang="es-MX" sz="1900" dirty="0" smtClean="0"/>
          </a:p>
          <a:p>
            <a:pPr>
              <a:buNone/>
            </a:pPr>
            <a:r>
              <a:rPr lang="es-MX" sz="1900" dirty="0" smtClean="0"/>
              <a:t>• Carcinoide (neoplasia neuroendocrina bien diferenciada):</a:t>
            </a:r>
          </a:p>
          <a:p>
            <a:r>
              <a:rPr lang="es-MX" sz="1900" dirty="0" smtClean="0"/>
              <a:t>Células EC, neoplasia productora de serotonina</a:t>
            </a:r>
          </a:p>
          <a:p>
            <a:r>
              <a:rPr lang="es-MX" sz="1900" dirty="0" smtClean="0"/>
              <a:t>Células L, neoplasia productora de péptido semejante</a:t>
            </a:r>
          </a:p>
          <a:p>
            <a:r>
              <a:rPr lang="es-MX" sz="1900" dirty="0" smtClean="0"/>
              <a:t>a </a:t>
            </a:r>
            <a:r>
              <a:rPr lang="es-MX" sz="1900" dirty="0" err="1" smtClean="0"/>
              <a:t>glucagon</a:t>
            </a:r>
            <a:r>
              <a:rPr lang="es-MX" sz="1900" dirty="0" smtClean="0"/>
              <a:t> y PP/PYY</a:t>
            </a:r>
          </a:p>
          <a:p>
            <a:r>
              <a:rPr lang="es-MX" sz="1900" dirty="0" smtClean="0"/>
              <a:t>Otros</a:t>
            </a:r>
          </a:p>
          <a:p>
            <a:endParaRPr lang="es-MX" sz="1900" dirty="0" smtClean="0"/>
          </a:p>
          <a:p>
            <a:pPr>
              <a:buNone/>
            </a:pPr>
            <a:r>
              <a:rPr lang="es-MX" sz="1900" dirty="0" smtClean="0"/>
              <a:t>• </a:t>
            </a:r>
            <a:r>
              <a:rPr lang="es-MX" sz="1900" dirty="0" err="1" smtClean="0"/>
              <a:t>Adenocarcinoma</a:t>
            </a:r>
            <a:r>
              <a:rPr lang="es-MX" sz="1900" dirty="0" smtClean="0"/>
              <a:t>-carcinoide mixto</a:t>
            </a:r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539552" y="6167045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Tirado</a:t>
            </a:r>
            <a:r>
              <a:rPr lang="en-US" dirty="0" smtClean="0"/>
              <a:t> L,  </a:t>
            </a:r>
            <a:r>
              <a:rPr lang="en-US" dirty="0" err="1" smtClean="0"/>
              <a:t>Mohar</a:t>
            </a:r>
            <a:r>
              <a:rPr lang="en-US" dirty="0" smtClean="0"/>
              <a:t> A. </a:t>
            </a:r>
            <a:r>
              <a:rPr lang="en-US" i="1" dirty="0" err="1" smtClean="0"/>
              <a:t>Epidemiología</a:t>
            </a:r>
            <a:r>
              <a:rPr lang="en-US" i="1" dirty="0" smtClean="0"/>
              <a:t>  del </a:t>
            </a:r>
            <a:r>
              <a:rPr lang="en-US" i="1" dirty="0" err="1" smtClean="0"/>
              <a:t>cáncer</a:t>
            </a:r>
            <a:r>
              <a:rPr lang="en-US" i="1" dirty="0" smtClean="0"/>
              <a:t> de colon y recto </a:t>
            </a:r>
            <a:r>
              <a:rPr lang="en-US" dirty="0" smtClean="0"/>
              <a:t>: </a:t>
            </a:r>
            <a:r>
              <a:rPr lang="en-US" dirty="0" err="1" smtClean="0"/>
              <a:t>Gaceta</a:t>
            </a:r>
            <a:r>
              <a:rPr lang="en-US" dirty="0" smtClean="0"/>
              <a:t> Mexicana de </a:t>
            </a:r>
            <a:r>
              <a:rPr lang="en-US" dirty="0" err="1" smtClean="0"/>
              <a:t>Oncologia</a:t>
            </a:r>
            <a:r>
              <a:rPr lang="en-US" dirty="0" smtClean="0"/>
              <a:t> </a:t>
            </a:r>
            <a:r>
              <a:rPr lang="en-US" dirty="0" err="1" smtClean="0"/>
              <a:t>Vol</a:t>
            </a:r>
            <a:r>
              <a:rPr lang="en-US" dirty="0" smtClean="0"/>
              <a:t> 7, Sup 4, 200</a:t>
            </a:r>
            <a:r>
              <a:rPr lang="es-MX" dirty="0" smtClean="0"/>
              <a:t>8 </a:t>
            </a:r>
            <a:endParaRPr lang="en-US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CLASIFICACION HISTOLÓGICA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numCol="2">
            <a:normAutofit fontScale="62500" lnSpcReduction="20000"/>
          </a:bodyPr>
          <a:lstStyle/>
          <a:p>
            <a:r>
              <a:rPr lang="es-MX" b="1" dirty="0" smtClean="0"/>
              <a:t>Neoplasias no epiteliales</a:t>
            </a:r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r>
              <a:rPr lang="es-MX" dirty="0" smtClean="0"/>
              <a:t>• Lipoma</a:t>
            </a:r>
          </a:p>
          <a:p>
            <a:pPr>
              <a:buNone/>
            </a:pPr>
            <a:r>
              <a:rPr lang="es-MX" dirty="0" smtClean="0"/>
              <a:t>• </a:t>
            </a:r>
            <a:r>
              <a:rPr lang="es-MX" dirty="0" err="1" smtClean="0"/>
              <a:t>Leiomioma</a:t>
            </a:r>
            <a:endParaRPr lang="es-MX" dirty="0" smtClean="0"/>
          </a:p>
          <a:p>
            <a:pPr>
              <a:buNone/>
            </a:pPr>
            <a:r>
              <a:rPr lang="es-MX" dirty="0" smtClean="0"/>
              <a:t>• Tumor del estroma gastrointestinal</a:t>
            </a:r>
          </a:p>
          <a:p>
            <a:pPr>
              <a:buNone/>
            </a:pPr>
            <a:r>
              <a:rPr lang="es-MX" dirty="0" smtClean="0"/>
              <a:t>• </a:t>
            </a:r>
            <a:r>
              <a:rPr lang="es-MX" dirty="0" err="1" smtClean="0"/>
              <a:t>Leiomiosarcoma</a:t>
            </a:r>
            <a:endParaRPr lang="es-MX" dirty="0" smtClean="0"/>
          </a:p>
          <a:p>
            <a:pPr>
              <a:buNone/>
            </a:pPr>
            <a:r>
              <a:rPr lang="es-MX" dirty="0" smtClean="0"/>
              <a:t>• </a:t>
            </a:r>
            <a:r>
              <a:rPr lang="es-MX" dirty="0" err="1" smtClean="0"/>
              <a:t>Angiosarcoma</a:t>
            </a:r>
            <a:endParaRPr lang="es-MX" dirty="0" smtClean="0"/>
          </a:p>
          <a:p>
            <a:pPr>
              <a:buNone/>
            </a:pPr>
            <a:r>
              <a:rPr lang="es-MX" dirty="0" smtClean="0"/>
              <a:t>• Sarcoma de </a:t>
            </a:r>
            <a:r>
              <a:rPr lang="es-MX" dirty="0" err="1" smtClean="0"/>
              <a:t>Kaposi</a:t>
            </a:r>
            <a:endParaRPr lang="es-MX" dirty="0" smtClean="0"/>
          </a:p>
          <a:p>
            <a:pPr>
              <a:buNone/>
            </a:pPr>
            <a:r>
              <a:rPr lang="es-MX" dirty="0" smtClean="0"/>
              <a:t>• Melanoma</a:t>
            </a:r>
          </a:p>
          <a:p>
            <a:pPr>
              <a:buNone/>
            </a:pPr>
            <a:endParaRPr lang="es-MX" dirty="0" smtClean="0"/>
          </a:p>
          <a:p>
            <a:endParaRPr lang="es-MX" dirty="0" smtClean="0"/>
          </a:p>
          <a:p>
            <a:pPr>
              <a:buNone/>
            </a:pPr>
            <a:r>
              <a:rPr lang="es-MX" dirty="0" smtClean="0"/>
              <a:t>• Linfomas</a:t>
            </a:r>
          </a:p>
          <a:p>
            <a:r>
              <a:rPr lang="es-MX" dirty="0" smtClean="0"/>
              <a:t>Linfoma MALT (zona marginal)</a:t>
            </a:r>
          </a:p>
          <a:p>
            <a:r>
              <a:rPr lang="es-MX" dirty="0" smtClean="0"/>
              <a:t>Linfoma de células del manto</a:t>
            </a:r>
          </a:p>
          <a:p>
            <a:r>
              <a:rPr lang="pt-BR" dirty="0" smtClean="0"/>
              <a:t>Linfoma difuso de células grandes B</a:t>
            </a:r>
          </a:p>
          <a:p>
            <a:r>
              <a:rPr lang="es-MX" dirty="0" smtClean="0"/>
              <a:t>Linfoma de </a:t>
            </a:r>
            <a:r>
              <a:rPr lang="es-MX" dirty="0" err="1" smtClean="0"/>
              <a:t>Burkitt</a:t>
            </a:r>
            <a:endParaRPr lang="es-MX" dirty="0" smtClean="0"/>
          </a:p>
          <a:p>
            <a:r>
              <a:rPr lang="es-MX" dirty="0" smtClean="0"/>
              <a:t>Linfoma de </a:t>
            </a:r>
            <a:r>
              <a:rPr lang="es-MX" dirty="0" err="1" smtClean="0"/>
              <a:t>Burkitt</a:t>
            </a:r>
            <a:r>
              <a:rPr lang="es-MX" dirty="0" smtClean="0"/>
              <a:t> atípico y linfoma semejante a</a:t>
            </a:r>
          </a:p>
          <a:p>
            <a:r>
              <a:rPr lang="es-MX" dirty="0" err="1" smtClean="0"/>
              <a:t>Burkitt</a:t>
            </a:r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pPr>
              <a:buNone/>
            </a:pPr>
            <a:r>
              <a:rPr lang="es-MX" dirty="0" smtClean="0"/>
              <a:t>• Pólipos</a:t>
            </a:r>
          </a:p>
          <a:p>
            <a:r>
              <a:rPr lang="es-MX" dirty="0" err="1" smtClean="0"/>
              <a:t>Hiperplásico</a:t>
            </a:r>
            <a:r>
              <a:rPr lang="es-MX" dirty="0" smtClean="0"/>
              <a:t> (</a:t>
            </a:r>
            <a:r>
              <a:rPr lang="es-MX" dirty="0" err="1" smtClean="0"/>
              <a:t>metaplásico</a:t>
            </a:r>
            <a:r>
              <a:rPr lang="es-MX" dirty="0" smtClean="0"/>
              <a:t>)</a:t>
            </a:r>
          </a:p>
          <a:p>
            <a:r>
              <a:rPr lang="es-MX" dirty="0" smtClean="0"/>
              <a:t>Síndrome de </a:t>
            </a:r>
            <a:r>
              <a:rPr lang="es-MX" dirty="0" err="1" smtClean="0"/>
              <a:t>Peutz-Jeghers</a:t>
            </a:r>
            <a:endParaRPr lang="es-MX" dirty="0" smtClean="0"/>
          </a:p>
          <a:p>
            <a:r>
              <a:rPr lang="es-MX" dirty="0" smtClean="0"/>
              <a:t>Juvenil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539552" y="6167045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Tirado</a:t>
            </a:r>
            <a:r>
              <a:rPr lang="en-US" dirty="0" smtClean="0"/>
              <a:t> L,  </a:t>
            </a:r>
            <a:r>
              <a:rPr lang="en-US" dirty="0" err="1" smtClean="0"/>
              <a:t>Mohar</a:t>
            </a:r>
            <a:r>
              <a:rPr lang="en-US" dirty="0" smtClean="0"/>
              <a:t> A. </a:t>
            </a:r>
            <a:r>
              <a:rPr lang="en-US" i="1" dirty="0" err="1" smtClean="0"/>
              <a:t>Epidemiología</a:t>
            </a:r>
            <a:r>
              <a:rPr lang="en-US" i="1" dirty="0" smtClean="0"/>
              <a:t>  del </a:t>
            </a:r>
            <a:r>
              <a:rPr lang="en-US" i="1" dirty="0" err="1" smtClean="0"/>
              <a:t>cáncer</a:t>
            </a:r>
            <a:r>
              <a:rPr lang="en-US" i="1" dirty="0" smtClean="0"/>
              <a:t> de colon y recto </a:t>
            </a:r>
            <a:r>
              <a:rPr lang="en-US" dirty="0" smtClean="0"/>
              <a:t>: </a:t>
            </a:r>
            <a:r>
              <a:rPr lang="en-US" dirty="0" err="1" smtClean="0"/>
              <a:t>Gaceta</a:t>
            </a:r>
            <a:r>
              <a:rPr lang="en-US" dirty="0" smtClean="0"/>
              <a:t> Mexicana de </a:t>
            </a:r>
            <a:r>
              <a:rPr lang="en-US" dirty="0" err="1" smtClean="0"/>
              <a:t>Oncologia</a:t>
            </a:r>
            <a:r>
              <a:rPr lang="en-US" dirty="0" smtClean="0"/>
              <a:t> </a:t>
            </a:r>
            <a:r>
              <a:rPr lang="en-US" dirty="0" err="1" smtClean="0"/>
              <a:t>Vol</a:t>
            </a:r>
            <a:r>
              <a:rPr lang="en-US" dirty="0" smtClean="0"/>
              <a:t> 7, Sup 4, 200</a:t>
            </a:r>
            <a:r>
              <a:rPr lang="es-MX" dirty="0" smtClean="0"/>
              <a:t>8 </a:t>
            </a:r>
            <a:endParaRPr lang="en-US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LOCALIZACION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Región</a:t>
            </a:r>
            <a:r>
              <a:rPr lang="en-US" dirty="0" smtClean="0"/>
              <a:t> </a:t>
            </a:r>
            <a:r>
              <a:rPr lang="en-US" dirty="0" err="1" smtClean="0"/>
              <a:t>rectosigmoidea</a:t>
            </a:r>
            <a:r>
              <a:rPr lang="en-US" dirty="0" smtClean="0"/>
              <a:t>        55%</a:t>
            </a:r>
          </a:p>
          <a:p>
            <a:r>
              <a:rPr lang="en-US" dirty="0" smtClean="0"/>
              <a:t>Ciego                                   13%</a:t>
            </a:r>
          </a:p>
          <a:p>
            <a:r>
              <a:rPr lang="en-US" dirty="0" smtClean="0"/>
              <a:t>Colon </a:t>
            </a:r>
            <a:r>
              <a:rPr lang="en-US" dirty="0" err="1" smtClean="0"/>
              <a:t>transverso</a:t>
            </a:r>
            <a:r>
              <a:rPr lang="en-US" dirty="0" smtClean="0"/>
              <a:t>                  11%</a:t>
            </a:r>
          </a:p>
          <a:p>
            <a:r>
              <a:rPr lang="en-US" dirty="0" smtClean="0"/>
              <a:t>Colon </a:t>
            </a:r>
            <a:r>
              <a:rPr lang="en-US" dirty="0" err="1" smtClean="0"/>
              <a:t>Ascendente</a:t>
            </a:r>
            <a:r>
              <a:rPr lang="en-US" dirty="0" smtClean="0"/>
              <a:t>                 9%</a:t>
            </a:r>
          </a:p>
          <a:p>
            <a:r>
              <a:rPr lang="en-US" dirty="0" smtClean="0"/>
              <a:t>Colon </a:t>
            </a:r>
            <a:r>
              <a:rPr lang="en-US" dirty="0" err="1" smtClean="0"/>
              <a:t>descendente</a:t>
            </a:r>
            <a:r>
              <a:rPr lang="en-US" dirty="0" smtClean="0"/>
              <a:t>               6%</a:t>
            </a:r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539552" y="6167045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Tirado</a:t>
            </a:r>
            <a:r>
              <a:rPr lang="en-US" dirty="0" smtClean="0"/>
              <a:t> L,  </a:t>
            </a:r>
            <a:r>
              <a:rPr lang="en-US" dirty="0" err="1" smtClean="0"/>
              <a:t>Mohar</a:t>
            </a:r>
            <a:r>
              <a:rPr lang="en-US" dirty="0" smtClean="0"/>
              <a:t> A. </a:t>
            </a:r>
            <a:r>
              <a:rPr lang="en-US" i="1" dirty="0" err="1" smtClean="0"/>
              <a:t>Epidemiología</a:t>
            </a:r>
            <a:r>
              <a:rPr lang="en-US" i="1" dirty="0" smtClean="0"/>
              <a:t>  del </a:t>
            </a:r>
            <a:r>
              <a:rPr lang="en-US" i="1" dirty="0" err="1" smtClean="0"/>
              <a:t>cáncer</a:t>
            </a:r>
            <a:r>
              <a:rPr lang="en-US" i="1" dirty="0" smtClean="0"/>
              <a:t> de colon y recto </a:t>
            </a:r>
            <a:r>
              <a:rPr lang="en-US" dirty="0" smtClean="0"/>
              <a:t>: </a:t>
            </a:r>
            <a:r>
              <a:rPr lang="en-US" dirty="0" err="1" smtClean="0"/>
              <a:t>Gaceta</a:t>
            </a:r>
            <a:r>
              <a:rPr lang="en-US" dirty="0" smtClean="0"/>
              <a:t> Mexicana de </a:t>
            </a:r>
            <a:r>
              <a:rPr lang="en-US" dirty="0" err="1" smtClean="0"/>
              <a:t>Oncologia</a:t>
            </a:r>
            <a:r>
              <a:rPr lang="en-US" dirty="0" smtClean="0"/>
              <a:t> </a:t>
            </a:r>
            <a:r>
              <a:rPr lang="en-US" dirty="0" err="1" smtClean="0"/>
              <a:t>Vol</a:t>
            </a:r>
            <a:r>
              <a:rPr lang="en-US" dirty="0" smtClean="0"/>
              <a:t> 7, Sup 4, 200</a:t>
            </a:r>
            <a:r>
              <a:rPr lang="es-MX" dirty="0" smtClean="0"/>
              <a:t>8 </a:t>
            </a:r>
            <a:endParaRPr lang="en-US" dirty="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CLASIFICACION </a:t>
            </a:r>
            <a:r>
              <a:rPr lang="en-US" dirty="0" smtClean="0">
                <a:solidFill>
                  <a:srgbClr val="00B0F0"/>
                </a:solidFill>
              </a:rPr>
              <a:t>TNM</a:t>
            </a:r>
            <a:endParaRPr lang="es-MX" dirty="0">
              <a:solidFill>
                <a:srgbClr val="00B0F0"/>
              </a:solidFill>
            </a:endParaRPr>
          </a:p>
        </p:txBody>
      </p:sp>
      <p:sp>
        <p:nvSpPr>
          <p:cNvPr id="4" name="5 CuadroTexto"/>
          <p:cNvSpPr txBox="1">
            <a:spLocks noChangeArrowheads="1"/>
          </p:cNvSpPr>
          <p:nvPr/>
        </p:nvSpPr>
        <p:spPr bwMode="auto">
          <a:xfrm>
            <a:off x="286321" y="1190625"/>
            <a:ext cx="435768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dirty="0">
                <a:latin typeface="Constantia" pitchFamily="18" charset="0"/>
              </a:rPr>
              <a:t>-</a:t>
            </a:r>
            <a:r>
              <a:rPr lang="es-MX" b="1" i="1" dirty="0">
                <a:solidFill>
                  <a:srgbClr val="00B0F0"/>
                </a:solidFill>
                <a:latin typeface="Constantia" pitchFamily="18" charset="0"/>
              </a:rPr>
              <a:t>Tumor Primario (T)</a:t>
            </a:r>
            <a:r>
              <a:rPr lang="es-MX" dirty="0">
                <a:solidFill>
                  <a:srgbClr val="00B0F0"/>
                </a:solidFill>
                <a:latin typeface="Constantia" pitchFamily="18" charset="0"/>
              </a:rPr>
              <a:t> </a:t>
            </a:r>
          </a:p>
          <a:p>
            <a:endParaRPr lang="es-MX" dirty="0">
              <a:latin typeface="Constantia" pitchFamily="18" charset="0"/>
            </a:endParaRPr>
          </a:p>
          <a:p>
            <a:r>
              <a:rPr lang="es-MX" dirty="0">
                <a:latin typeface="Constantia" pitchFamily="18" charset="0"/>
              </a:rPr>
              <a:t>TX. No puede evaluarse el tumor primario </a:t>
            </a:r>
          </a:p>
          <a:p>
            <a:r>
              <a:rPr lang="es-MX" dirty="0">
                <a:latin typeface="Constantia" pitchFamily="18" charset="0"/>
              </a:rPr>
              <a:t>T0. No hay indicación de tumor primario </a:t>
            </a:r>
          </a:p>
          <a:p>
            <a:r>
              <a:rPr lang="es-MX" dirty="0" err="1">
                <a:latin typeface="Constantia" pitchFamily="18" charset="0"/>
              </a:rPr>
              <a:t>Tis</a:t>
            </a:r>
            <a:r>
              <a:rPr lang="es-MX" dirty="0">
                <a:latin typeface="Constantia" pitchFamily="18" charset="0"/>
              </a:rPr>
              <a:t>. Carcinoma in situ: </a:t>
            </a:r>
            <a:r>
              <a:rPr lang="es-MX" dirty="0" err="1">
                <a:latin typeface="Constantia" pitchFamily="18" charset="0"/>
              </a:rPr>
              <a:t>intraepitelial</a:t>
            </a:r>
            <a:r>
              <a:rPr lang="es-MX" dirty="0">
                <a:latin typeface="Constantia" pitchFamily="18" charset="0"/>
              </a:rPr>
              <a:t> o </a:t>
            </a:r>
            <a:r>
              <a:rPr lang="es-MX" dirty="0">
                <a:solidFill>
                  <a:srgbClr val="FF0000"/>
                </a:solidFill>
                <a:latin typeface="Constantia" pitchFamily="18" charset="0"/>
              </a:rPr>
              <a:t>invasión de la lámina propia* </a:t>
            </a:r>
          </a:p>
          <a:p>
            <a:r>
              <a:rPr lang="es-MX" dirty="0">
                <a:latin typeface="Constantia" pitchFamily="18" charset="0"/>
              </a:rPr>
              <a:t>T1. El tumor invade la </a:t>
            </a:r>
            <a:r>
              <a:rPr lang="es-MX" dirty="0" err="1">
                <a:latin typeface="Constantia" pitchFamily="18" charset="0"/>
              </a:rPr>
              <a:t>submucosa</a:t>
            </a:r>
            <a:r>
              <a:rPr lang="es-MX" dirty="0">
                <a:latin typeface="Constantia" pitchFamily="18" charset="0"/>
              </a:rPr>
              <a:t> </a:t>
            </a:r>
          </a:p>
          <a:p>
            <a:r>
              <a:rPr lang="es-MX" dirty="0">
                <a:latin typeface="Constantia" pitchFamily="18" charset="0"/>
              </a:rPr>
              <a:t>T2. El tumor invade la </a:t>
            </a:r>
            <a:r>
              <a:rPr lang="es-MX" dirty="0" err="1">
                <a:latin typeface="Constantia" pitchFamily="18" charset="0"/>
              </a:rPr>
              <a:t>muscularis</a:t>
            </a:r>
            <a:r>
              <a:rPr lang="es-MX" dirty="0">
                <a:latin typeface="Constantia" pitchFamily="18" charset="0"/>
              </a:rPr>
              <a:t> </a:t>
            </a:r>
            <a:r>
              <a:rPr lang="es-MX" dirty="0" err="1">
                <a:latin typeface="Constantia" pitchFamily="18" charset="0"/>
              </a:rPr>
              <a:t>propria</a:t>
            </a:r>
            <a:r>
              <a:rPr lang="es-MX" dirty="0">
                <a:latin typeface="Constantia" pitchFamily="18" charset="0"/>
              </a:rPr>
              <a:t> </a:t>
            </a:r>
          </a:p>
          <a:p>
            <a:r>
              <a:rPr lang="es-MX" dirty="0">
                <a:latin typeface="Constantia" pitchFamily="18" charset="0"/>
              </a:rPr>
              <a:t>T3. El tumor invade la </a:t>
            </a:r>
            <a:r>
              <a:rPr lang="es-MX" dirty="0" err="1">
                <a:latin typeface="Constantia" pitchFamily="18" charset="0"/>
              </a:rPr>
              <a:t>subserosa</a:t>
            </a:r>
            <a:r>
              <a:rPr lang="es-MX" dirty="0">
                <a:latin typeface="Constantia" pitchFamily="18" charset="0"/>
              </a:rPr>
              <a:t> o los tejidos </a:t>
            </a:r>
            <a:r>
              <a:rPr lang="es-MX" dirty="0" err="1">
                <a:latin typeface="Constantia" pitchFamily="18" charset="0"/>
              </a:rPr>
              <a:t>pericólicos</a:t>
            </a:r>
            <a:r>
              <a:rPr lang="es-MX" dirty="0">
                <a:latin typeface="Constantia" pitchFamily="18" charset="0"/>
              </a:rPr>
              <a:t> o </a:t>
            </a:r>
            <a:r>
              <a:rPr lang="es-MX" dirty="0" err="1">
                <a:latin typeface="Constantia" pitchFamily="18" charset="0"/>
              </a:rPr>
              <a:t>perirrectales</a:t>
            </a:r>
            <a:r>
              <a:rPr lang="es-MX" dirty="0">
                <a:latin typeface="Constantia" pitchFamily="18" charset="0"/>
              </a:rPr>
              <a:t> no </a:t>
            </a:r>
            <a:r>
              <a:rPr lang="es-MX" dirty="0" err="1">
                <a:latin typeface="Constantia" pitchFamily="18" charset="0"/>
              </a:rPr>
              <a:t>peritonealizados</a:t>
            </a:r>
            <a:r>
              <a:rPr lang="es-MX" dirty="0">
                <a:latin typeface="Constantia" pitchFamily="18" charset="0"/>
              </a:rPr>
              <a:t> a través de la </a:t>
            </a:r>
            <a:r>
              <a:rPr lang="es-MX" dirty="0" err="1">
                <a:latin typeface="Constantia" pitchFamily="18" charset="0"/>
              </a:rPr>
              <a:t>muscularis</a:t>
            </a:r>
            <a:r>
              <a:rPr lang="es-MX" dirty="0">
                <a:latin typeface="Constantia" pitchFamily="18" charset="0"/>
              </a:rPr>
              <a:t> </a:t>
            </a:r>
            <a:r>
              <a:rPr lang="es-MX" dirty="0" err="1">
                <a:latin typeface="Constantia" pitchFamily="18" charset="0"/>
              </a:rPr>
              <a:t>propria</a:t>
            </a:r>
            <a:r>
              <a:rPr lang="es-MX" dirty="0">
                <a:latin typeface="Constantia" pitchFamily="18" charset="0"/>
              </a:rPr>
              <a:t> </a:t>
            </a:r>
          </a:p>
          <a:p>
            <a:r>
              <a:rPr lang="es-MX" dirty="0">
                <a:latin typeface="Constantia" pitchFamily="18" charset="0"/>
              </a:rPr>
              <a:t>T4. El tumor invade </a:t>
            </a:r>
            <a:r>
              <a:rPr lang="es-MX" dirty="0">
                <a:solidFill>
                  <a:srgbClr val="FF0000"/>
                </a:solidFill>
                <a:latin typeface="Constantia" pitchFamily="18" charset="0"/>
              </a:rPr>
              <a:t>directamente otros órganos </a:t>
            </a:r>
            <a:r>
              <a:rPr lang="es-MX" dirty="0">
                <a:latin typeface="Constantia" pitchFamily="18" charset="0"/>
              </a:rPr>
              <a:t>o estructuras o perfora el peritoneo visceral o ambos  </a:t>
            </a:r>
          </a:p>
          <a:p>
            <a:r>
              <a:rPr lang="es-MX" dirty="0">
                <a:latin typeface="Constantia" pitchFamily="18" charset="0"/>
              </a:rPr>
              <a:t> </a:t>
            </a:r>
          </a:p>
        </p:txBody>
      </p:sp>
      <p:sp>
        <p:nvSpPr>
          <p:cNvPr id="5" name="6 CuadroTexto"/>
          <p:cNvSpPr txBox="1">
            <a:spLocks noChangeArrowheads="1"/>
          </p:cNvSpPr>
          <p:nvPr/>
        </p:nvSpPr>
        <p:spPr bwMode="auto">
          <a:xfrm>
            <a:off x="4894832" y="1190625"/>
            <a:ext cx="435768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dirty="0">
                <a:solidFill>
                  <a:srgbClr val="00B0F0"/>
                </a:solidFill>
                <a:latin typeface="Constantia" pitchFamily="18" charset="0"/>
              </a:rPr>
              <a:t>-</a:t>
            </a:r>
            <a:r>
              <a:rPr lang="es-MX" b="1" i="1" dirty="0">
                <a:solidFill>
                  <a:srgbClr val="00B0F0"/>
                </a:solidFill>
                <a:latin typeface="Constantia" pitchFamily="18" charset="0"/>
              </a:rPr>
              <a:t> Ganglios linfáticos regionales (N) </a:t>
            </a:r>
            <a:endParaRPr lang="es-MX" dirty="0">
              <a:solidFill>
                <a:srgbClr val="00B0F0"/>
              </a:solidFill>
              <a:latin typeface="Constantia" pitchFamily="18" charset="0"/>
            </a:endParaRPr>
          </a:p>
          <a:p>
            <a:r>
              <a:rPr lang="es-MX" dirty="0">
                <a:latin typeface="Constantia" pitchFamily="18" charset="0"/>
              </a:rPr>
              <a:t>NX. No pueden evaluarse los ganglios regionales </a:t>
            </a:r>
          </a:p>
          <a:p>
            <a:r>
              <a:rPr lang="es-MX" dirty="0">
                <a:latin typeface="Constantia" pitchFamily="18" charset="0"/>
              </a:rPr>
              <a:t>N0. No hay metástasis de los ganglios linfáticos regionales </a:t>
            </a:r>
          </a:p>
          <a:p>
            <a:r>
              <a:rPr lang="es-MX" dirty="0">
                <a:latin typeface="Constantia" pitchFamily="18" charset="0"/>
              </a:rPr>
              <a:t>N1. Metástasis en uno a tres ganglios linfáticos regionales </a:t>
            </a:r>
          </a:p>
          <a:p>
            <a:r>
              <a:rPr lang="es-MX" dirty="0">
                <a:latin typeface="Constantia" pitchFamily="18" charset="0"/>
              </a:rPr>
              <a:t>N2. Metástasis en cuatro o más ganglios linfáticos regionales </a:t>
            </a:r>
          </a:p>
          <a:p>
            <a:endParaRPr lang="es-MX" dirty="0">
              <a:latin typeface="Constantia" pitchFamily="18" charset="0"/>
            </a:endParaRPr>
          </a:p>
          <a:p>
            <a:r>
              <a:rPr lang="es-MX" b="1" i="1" dirty="0">
                <a:solidFill>
                  <a:srgbClr val="00B0F0"/>
                </a:solidFill>
                <a:latin typeface="Constantia" pitchFamily="18" charset="0"/>
              </a:rPr>
              <a:t>Metástasis distante (M)</a:t>
            </a:r>
            <a:r>
              <a:rPr lang="es-MX" dirty="0">
                <a:solidFill>
                  <a:srgbClr val="00B0F0"/>
                </a:solidFill>
                <a:latin typeface="Constantia" pitchFamily="18" charset="0"/>
              </a:rPr>
              <a:t> </a:t>
            </a:r>
          </a:p>
          <a:p>
            <a:r>
              <a:rPr lang="es-MX" dirty="0">
                <a:latin typeface="Constantia" pitchFamily="18" charset="0"/>
              </a:rPr>
              <a:t>MX. No puede evaluarse la metástasis distante </a:t>
            </a:r>
          </a:p>
          <a:p>
            <a:r>
              <a:rPr lang="es-MX" dirty="0">
                <a:latin typeface="Constantia" pitchFamily="18" charset="0"/>
              </a:rPr>
              <a:t>M0. No hay metástasis distante </a:t>
            </a:r>
          </a:p>
          <a:p>
            <a:r>
              <a:rPr lang="es-MX" dirty="0">
                <a:latin typeface="Constantia" pitchFamily="18" charset="0"/>
              </a:rPr>
              <a:t>M1. Metástasis distante </a:t>
            </a:r>
          </a:p>
          <a:p>
            <a:endParaRPr lang="es-MX" dirty="0">
              <a:latin typeface="Constantia" pitchFamily="18" charset="0"/>
            </a:endParaRPr>
          </a:p>
          <a:p>
            <a:r>
              <a:rPr lang="es-MX" dirty="0">
                <a:latin typeface="Constantia" pitchFamily="18" charset="0"/>
              </a:rPr>
              <a:t>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11560" y="6228020"/>
            <a:ext cx="4621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Nacional</a:t>
            </a:r>
            <a:r>
              <a:rPr lang="en-US" dirty="0" smtClean="0"/>
              <a:t> Cancer Institute,  www.cancer.gov</a:t>
            </a:r>
            <a:endParaRPr lang="es-MX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7467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600" dirty="0" smtClean="0"/>
              <a:t>TRATAMIENTO POR ESTADIO</a:t>
            </a:r>
            <a:endParaRPr lang="es-MX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51863"/>
            <a:ext cx="5437039" cy="335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6 CuadroTexto"/>
          <p:cNvSpPr txBox="1">
            <a:spLocks noChangeArrowheads="1"/>
          </p:cNvSpPr>
          <p:nvPr/>
        </p:nvSpPr>
        <p:spPr bwMode="auto">
          <a:xfrm>
            <a:off x="659482" y="558800"/>
            <a:ext cx="60007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400" dirty="0" smtClean="0">
                <a:latin typeface="+mj-lt"/>
              </a:rPr>
              <a:t>PÓLIPO </a:t>
            </a:r>
            <a:r>
              <a:rPr lang="es-MX" sz="4400" dirty="0">
                <a:latin typeface="+mj-lt"/>
              </a:rPr>
              <a:t>PEDICULADO</a:t>
            </a:r>
          </a:p>
        </p:txBody>
      </p:sp>
      <p:graphicFrame>
        <p:nvGraphicFramePr>
          <p:cNvPr id="8" name="7 Diagrama"/>
          <p:cNvGraphicFramePr/>
          <p:nvPr/>
        </p:nvGraphicFramePr>
        <p:xfrm>
          <a:off x="285752" y="1857364"/>
          <a:ext cx="8786842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/>
          <p:nvPr/>
        </p:nvSpPr>
        <p:spPr>
          <a:xfrm>
            <a:off x="500063" y="6273800"/>
            <a:ext cx="850106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NCCN clinical practice guidelines in </a:t>
            </a:r>
            <a:r>
              <a:rPr lang="en-US" dirty="0" smtClean="0">
                <a:latin typeface="+mn-lt"/>
              </a:rPr>
              <a:t>oncology</a:t>
            </a:r>
            <a:r>
              <a:rPr lang="en-US" dirty="0">
                <a:latin typeface="+mn-lt"/>
              </a:rPr>
              <a:t>, Colon cancer, V2 </a:t>
            </a:r>
            <a:r>
              <a:rPr lang="en-US" dirty="0" smtClean="0">
                <a:latin typeface="+mn-lt"/>
              </a:rPr>
              <a:t>2011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/>
        </p:nvGraphicFramePr>
        <p:xfrm>
          <a:off x="285752" y="1857364"/>
          <a:ext cx="8786842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6 CuadroTexto"/>
          <p:cNvSpPr txBox="1">
            <a:spLocks noChangeArrowheads="1"/>
          </p:cNvSpPr>
          <p:nvPr/>
        </p:nvSpPr>
        <p:spPr bwMode="auto">
          <a:xfrm>
            <a:off x="731490" y="620688"/>
            <a:ext cx="60007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400" dirty="0" smtClean="0">
                <a:latin typeface="+mj-lt"/>
              </a:rPr>
              <a:t>PÓLIPO SÉSIL</a:t>
            </a:r>
            <a:endParaRPr lang="es-MX" sz="4400" dirty="0">
              <a:latin typeface="+mj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00063" y="6273800"/>
            <a:ext cx="850106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NCCN clinical practice guidelines in </a:t>
            </a:r>
            <a:r>
              <a:rPr lang="en-US" dirty="0" err="1" smtClean="0">
                <a:latin typeface="+mn-lt"/>
              </a:rPr>
              <a:t>oncoloiy</a:t>
            </a:r>
            <a:r>
              <a:rPr lang="en-US" dirty="0">
                <a:latin typeface="+mn-lt"/>
              </a:rPr>
              <a:t>, Colon cancer, V2 </a:t>
            </a:r>
            <a:r>
              <a:rPr lang="en-US" dirty="0" smtClean="0">
                <a:latin typeface="+mn-lt"/>
              </a:rPr>
              <a:t>2011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/>
        </p:nvGraphicFramePr>
        <p:xfrm>
          <a:off x="214314" y="1000108"/>
          <a:ext cx="8786842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6 CuadroTexto"/>
          <p:cNvSpPr txBox="1">
            <a:spLocks noChangeArrowheads="1"/>
          </p:cNvSpPr>
          <p:nvPr/>
        </p:nvSpPr>
        <p:spPr bwMode="auto">
          <a:xfrm>
            <a:off x="119930" y="188640"/>
            <a:ext cx="74764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4400" dirty="0" smtClean="0">
                <a:latin typeface="+mj-lt"/>
              </a:rPr>
              <a:t>CA COLON NO METASTASICO</a:t>
            </a:r>
            <a:endParaRPr lang="es-MX" sz="4400" dirty="0">
              <a:latin typeface="+mj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00063" y="6273800"/>
            <a:ext cx="850106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NCCN clinical practice guidelines in </a:t>
            </a:r>
            <a:r>
              <a:rPr lang="en-US" dirty="0" smtClean="0">
                <a:latin typeface="+mn-lt"/>
              </a:rPr>
              <a:t>oncology</a:t>
            </a:r>
            <a:r>
              <a:rPr lang="en-US" dirty="0">
                <a:latin typeface="+mn-lt"/>
              </a:rPr>
              <a:t>, Colon cancer, V2 </a:t>
            </a:r>
            <a:r>
              <a:rPr lang="en-US" dirty="0" smtClean="0">
                <a:latin typeface="+mn-lt"/>
              </a:rPr>
              <a:t>2011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4 CuadroTexto"/>
          <p:cNvSpPr txBox="1">
            <a:spLocks noChangeArrowheads="1"/>
          </p:cNvSpPr>
          <p:nvPr/>
        </p:nvSpPr>
        <p:spPr bwMode="auto">
          <a:xfrm>
            <a:off x="323528" y="1198488"/>
            <a:ext cx="85725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s-MX" sz="2000" dirty="0"/>
          </a:p>
          <a:p>
            <a:pPr>
              <a:buFont typeface="Arial" charset="0"/>
              <a:buChar char="•"/>
            </a:pPr>
            <a:r>
              <a:rPr lang="es-MX" sz="2400" dirty="0"/>
              <a:t> Resección </a:t>
            </a:r>
            <a:r>
              <a:rPr lang="es-MX" sz="2400" dirty="0" smtClean="0"/>
              <a:t> mínima de </a:t>
            </a:r>
            <a:r>
              <a:rPr lang="es-MX" sz="2400" dirty="0"/>
              <a:t>12 ganglios </a:t>
            </a:r>
          </a:p>
          <a:p>
            <a:pPr>
              <a:buFont typeface="Arial" charset="0"/>
              <a:buChar char="•"/>
            </a:pPr>
            <a:r>
              <a:rPr lang="es-MX" sz="2400" dirty="0"/>
              <a:t> </a:t>
            </a:r>
            <a:r>
              <a:rPr lang="es-MX" sz="2400" dirty="0" err="1" smtClean="0"/>
              <a:t>Excéresis</a:t>
            </a:r>
            <a:r>
              <a:rPr lang="es-MX" sz="2400" dirty="0" smtClean="0"/>
              <a:t> o biopsia de linfáticos sospechosos fuera del campo de resección.</a:t>
            </a:r>
            <a:endParaRPr lang="es-MX" sz="2400" dirty="0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r>
              <a:rPr lang="es-MX" sz="2400" dirty="0" smtClean="0"/>
              <a:t> Linfáticos positivos </a:t>
            </a:r>
            <a:r>
              <a:rPr lang="es-MX" sz="2400" dirty="0" smtClean="0">
                <a:sym typeface="Wingdings" pitchFamily="2" charset="2"/>
              </a:rPr>
              <a:t> resección incompleta</a:t>
            </a:r>
          </a:p>
          <a:p>
            <a:pPr>
              <a:buFont typeface="Arial" charset="0"/>
              <a:buChar char="•"/>
            </a:pPr>
            <a:r>
              <a:rPr lang="es-MX" sz="2400" dirty="0" smtClean="0">
                <a:sym typeface="Wingdings" pitchFamily="2" charset="2"/>
              </a:rPr>
              <a:t> Resección debe ser completa  curativa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Considerar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colectomia</a:t>
            </a:r>
            <a:r>
              <a:rPr lang="en-US" sz="2400" dirty="0" smtClean="0">
                <a:sym typeface="Wingdings" pitchFamily="2" charset="2"/>
              </a:rPr>
              <a:t> total en </a:t>
            </a:r>
            <a:r>
              <a:rPr lang="en-US" sz="2400" dirty="0" err="1" smtClean="0">
                <a:sym typeface="Wingdings" pitchFamily="2" charset="2"/>
              </a:rPr>
              <a:t>pacientes</a:t>
            </a:r>
            <a:r>
              <a:rPr lang="en-US" sz="2400" dirty="0" smtClean="0">
                <a:sym typeface="Wingdings" pitchFamily="2" charset="2"/>
              </a:rPr>
              <a:t> con </a:t>
            </a:r>
            <a:r>
              <a:rPr lang="en-US" sz="2400" dirty="0" err="1" smtClean="0">
                <a:sym typeface="Wingdings" pitchFamily="2" charset="2"/>
              </a:rPr>
              <a:t>historia</a:t>
            </a:r>
            <a:r>
              <a:rPr lang="en-US" sz="2400" dirty="0" smtClean="0">
                <a:sym typeface="Wingdings" pitchFamily="2" charset="2"/>
              </a:rPr>
              <a:t> familiar de ca colon </a:t>
            </a:r>
            <a:r>
              <a:rPr lang="en-US" sz="2400" dirty="0" err="1" smtClean="0">
                <a:sym typeface="Wingdings" pitchFamily="2" charset="2"/>
              </a:rPr>
              <a:t>edad</a:t>
            </a:r>
            <a:r>
              <a:rPr lang="en-US" sz="2400" dirty="0" smtClean="0">
                <a:sym typeface="Wingdings" pitchFamily="2" charset="2"/>
              </a:rPr>
              <a:t> &lt;50. </a:t>
            </a:r>
          </a:p>
          <a:p>
            <a:pPr>
              <a:buFont typeface="Arial" charset="0"/>
              <a:buChar char="•"/>
            </a:pPr>
            <a:endParaRPr lang="en-US" sz="2400" dirty="0" smtClean="0"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r>
              <a:rPr lang="en-US" sz="2400" dirty="0" err="1" smtClean="0">
                <a:sym typeface="Wingdings" pitchFamily="2" charset="2"/>
              </a:rPr>
              <a:t>Laparoscopia</a:t>
            </a:r>
            <a:r>
              <a:rPr lang="en-US" sz="2400" dirty="0" smtClean="0">
                <a:sym typeface="Wingdings" pitchFamily="2" charset="2"/>
              </a:rPr>
              <a:t>: </a:t>
            </a:r>
            <a:r>
              <a:rPr lang="en-US" sz="2400" dirty="0" err="1" smtClean="0">
                <a:sym typeface="Wingdings" pitchFamily="2" charset="2"/>
              </a:rPr>
              <a:t>Cirujano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entrenado</a:t>
            </a:r>
            <a:r>
              <a:rPr lang="en-US" sz="2400" dirty="0" smtClean="0">
                <a:sym typeface="Wingdings" pitchFamily="2" charset="2"/>
              </a:rPr>
              <a:t>, no </a:t>
            </a:r>
            <a:r>
              <a:rPr lang="en-US" sz="2400" dirty="0" err="1" smtClean="0">
                <a:sym typeface="Wingdings" pitchFamily="2" charset="2"/>
              </a:rPr>
              <a:t>localmente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avanzada</a:t>
            </a:r>
            <a:r>
              <a:rPr lang="en-US" sz="2400" dirty="0" smtClean="0">
                <a:sym typeface="Wingdings" pitchFamily="2" charset="2"/>
              </a:rPr>
              <a:t>, sin </a:t>
            </a:r>
            <a:r>
              <a:rPr lang="en-US" sz="2400" dirty="0" err="1" smtClean="0">
                <a:sym typeface="Wingdings" pitchFamily="2" charset="2"/>
              </a:rPr>
              <a:t>obstrucción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ni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perforación</a:t>
            </a:r>
            <a:r>
              <a:rPr lang="en-US" sz="2400" dirty="0" smtClean="0">
                <a:sym typeface="Wingdings" pitchFamily="2" charset="2"/>
              </a:rPr>
              <a:t>. </a:t>
            </a:r>
            <a:endParaRPr lang="es-MX" sz="2400" dirty="0" smtClean="0">
              <a:sym typeface="Wingdings" pitchFamily="2" charset="2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00063" y="6273800"/>
            <a:ext cx="850106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NCCN clinical practice guidelines in </a:t>
            </a:r>
            <a:r>
              <a:rPr lang="en-US" dirty="0" smtClean="0">
                <a:latin typeface="+mn-lt"/>
              </a:rPr>
              <a:t>oncology</a:t>
            </a:r>
            <a:r>
              <a:rPr lang="en-US" dirty="0">
                <a:latin typeface="+mn-lt"/>
              </a:rPr>
              <a:t>, Colon cancer, V2 </a:t>
            </a:r>
            <a:r>
              <a:rPr lang="en-US" dirty="0" smtClean="0">
                <a:latin typeface="+mn-lt"/>
              </a:rPr>
              <a:t>2011</a:t>
            </a:r>
            <a:endParaRPr lang="en-US" dirty="0">
              <a:latin typeface="+mn-lt"/>
            </a:endParaRP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19930" y="188640"/>
            <a:ext cx="80524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+mj-lt"/>
              </a:rPr>
              <a:t>PRINCIPIOS PARA COLECTOMIA</a:t>
            </a:r>
            <a:endParaRPr lang="es-MX" sz="4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50912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Morfología</a:t>
            </a:r>
            <a:r>
              <a:rPr lang="en-US" dirty="0" smtClean="0"/>
              <a:t> general del colon</a:t>
            </a:r>
            <a:endParaRPr lang="es-MX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3422860" cy="4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539552" y="5879013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Gallot D. Anatomie chirurgicale du côlon. EMC (Elsevier</a:t>
            </a:r>
          </a:p>
          <a:p>
            <a:r>
              <a:rPr lang="fr-FR" dirty="0" smtClean="0"/>
              <a:t>SAS, Paris), Techniques chirurgicales - Appareil digestif, pp2-3, 2006.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r="11823"/>
          <a:stretch>
            <a:fillRect/>
          </a:stretch>
        </p:blipFill>
        <p:spPr bwMode="auto">
          <a:xfrm>
            <a:off x="4524077" y="1772816"/>
            <a:ext cx="429639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HEMICOLECTOMIA DERECHA</a:t>
            </a:r>
            <a:endParaRPr lang="es-MX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63642"/>
          <a:stretch>
            <a:fillRect/>
          </a:stretch>
        </p:blipFill>
        <p:spPr bwMode="auto">
          <a:xfrm>
            <a:off x="3009056" y="1412776"/>
            <a:ext cx="2715072" cy="281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611560" y="5982379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/>
              <a:t>Skandalakis</a:t>
            </a:r>
            <a:r>
              <a:rPr lang="en-US" sz="1000" dirty="0" smtClean="0"/>
              <a:t> JE </a:t>
            </a:r>
            <a:r>
              <a:rPr lang="fr-BE" sz="1000" dirty="0" smtClean="0"/>
              <a:t>Gene,  Weidman A., Foster R, Jr.et all. </a:t>
            </a:r>
            <a:r>
              <a:rPr lang="fr-BE" sz="1000" b="1" dirty="0" err="1" smtClean="0"/>
              <a:t>Skandalakis</a:t>
            </a:r>
            <a:r>
              <a:rPr lang="fr-BE" sz="1000" b="1" dirty="0" smtClean="0"/>
              <a:t>' </a:t>
            </a:r>
            <a:r>
              <a:rPr lang="fr-BE" sz="1000" b="1" dirty="0" err="1" smtClean="0"/>
              <a:t>Surgical</a:t>
            </a:r>
            <a:r>
              <a:rPr lang="fr-BE" sz="1000" b="1" dirty="0" smtClean="0"/>
              <a:t> </a:t>
            </a:r>
            <a:r>
              <a:rPr lang="fr-BE" sz="1000" b="1" dirty="0" err="1" smtClean="0"/>
              <a:t>Anatomy</a:t>
            </a:r>
            <a:r>
              <a:rPr lang="fr-BE" sz="1000" b="1" dirty="0" smtClean="0"/>
              <a:t> </a:t>
            </a:r>
            <a:r>
              <a:rPr lang="en-US" sz="1000" dirty="0" smtClean="0"/>
              <a:t>New York: McGraw-Hill, 2004</a:t>
            </a:r>
          </a:p>
          <a:p>
            <a:endParaRPr lang="en-US" sz="1000" dirty="0" smtClean="0"/>
          </a:p>
          <a:p>
            <a:r>
              <a:rPr lang="en-US" sz="1000" dirty="0" err="1" smtClean="0"/>
              <a:t>Tirado</a:t>
            </a:r>
            <a:r>
              <a:rPr lang="en-US" sz="1000" dirty="0" smtClean="0"/>
              <a:t> L,  </a:t>
            </a:r>
            <a:r>
              <a:rPr lang="en-US" sz="1000" dirty="0" err="1" smtClean="0"/>
              <a:t>Mohar</a:t>
            </a:r>
            <a:r>
              <a:rPr lang="en-US" sz="1000" dirty="0" smtClean="0"/>
              <a:t> A. </a:t>
            </a:r>
            <a:r>
              <a:rPr lang="en-US" sz="1000" i="1" dirty="0" err="1" smtClean="0"/>
              <a:t>Epidemiología</a:t>
            </a:r>
            <a:r>
              <a:rPr lang="en-US" sz="1000" i="1" dirty="0" smtClean="0"/>
              <a:t>  del </a:t>
            </a:r>
            <a:r>
              <a:rPr lang="en-US" sz="1000" i="1" dirty="0" err="1" smtClean="0"/>
              <a:t>cáncer</a:t>
            </a:r>
            <a:r>
              <a:rPr lang="en-US" sz="1000" i="1" dirty="0" smtClean="0"/>
              <a:t> de colon y recto </a:t>
            </a:r>
            <a:r>
              <a:rPr lang="en-US" sz="1000" dirty="0" smtClean="0"/>
              <a:t>: </a:t>
            </a:r>
            <a:r>
              <a:rPr lang="en-US" sz="1000" dirty="0" err="1" smtClean="0"/>
              <a:t>Gaceta</a:t>
            </a:r>
            <a:r>
              <a:rPr lang="en-US" sz="1000" dirty="0" smtClean="0"/>
              <a:t> Mexicana de </a:t>
            </a:r>
            <a:r>
              <a:rPr lang="en-US" sz="1000" dirty="0" err="1" smtClean="0"/>
              <a:t>Oncologia</a:t>
            </a:r>
            <a:r>
              <a:rPr lang="en-US" sz="1000" dirty="0" smtClean="0"/>
              <a:t> </a:t>
            </a:r>
            <a:r>
              <a:rPr lang="en-US" sz="1000" dirty="0" err="1" smtClean="0"/>
              <a:t>Vol</a:t>
            </a:r>
            <a:r>
              <a:rPr lang="en-US" sz="1000" dirty="0" smtClean="0"/>
              <a:t> 7, Sup 4, 200</a:t>
            </a:r>
            <a:r>
              <a:rPr lang="es-MX" sz="1000" dirty="0" smtClean="0"/>
              <a:t>8 </a:t>
            </a:r>
            <a:endParaRPr lang="en-US" sz="1000" dirty="0" smtClean="0"/>
          </a:p>
          <a:p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899592" y="4869160"/>
            <a:ext cx="753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ÚLTIMOS 8 CM DE ILEON TERMINAL HASTA ANTES DE COLICA 1/2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 EXTENDIDA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581129"/>
            <a:ext cx="7467600" cy="57606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1800" dirty="0" smtClean="0"/>
              <a:t>LO ANTERIOR  + COLICA MEDIA + 2/3 COLON TRANSVERSO</a:t>
            </a:r>
          </a:p>
          <a:p>
            <a:pPr algn="ctr">
              <a:buNone/>
            </a:pPr>
            <a:r>
              <a:rPr lang="en-US" sz="1800" dirty="0" smtClean="0"/>
              <a:t>---MOVILIZACION DE ANGULO ESPLENICO…---</a:t>
            </a:r>
            <a:endParaRPr lang="es-MX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6246" r="33862" b="297"/>
          <a:stretch>
            <a:fillRect/>
          </a:stretch>
        </p:blipFill>
        <p:spPr bwMode="auto">
          <a:xfrm>
            <a:off x="3203848" y="1412776"/>
            <a:ext cx="2232248" cy="280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611560" y="5982379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/>
              <a:t>Skandalakis</a:t>
            </a:r>
            <a:r>
              <a:rPr lang="en-US" sz="1000" dirty="0" smtClean="0"/>
              <a:t> JE </a:t>
            </a:r>
            <a:r>
              <a:rPr lang="fr-BE" sz="1000" dirty="0" smtClean="0"/>
              <a:t>Gene,  Weidman A., Foster R, Jr.et all. </a:t>
            </a:r>
            <a:r>
              <a:rPr lang="fr-BE" sz="1000" b="1" dirty="0" err="1" smtClean="0"/>
              <a:t>Skandalakis</a:t>
            </a:r>
            <a:r>
              <a:rPr lang="fr-BE" sz="1000" b="1" dirty="0" smtClean="0"/>
              <a:t>' </a:t>
            </a:r>
            <a:r>
              <a:rPr lang="fr-BE" sz="1000" b="1" dirty="0" err="1" smtClean="0"/>
              <a:t>Surgical</a:t>
            </a:r>
            <a:r>
              <a:rPr lang="fr-BE" sz="1000" b="1" dirty="0" smtClean="0"/>
              <a:t> </a:t>
            </a:r>
            <a:r>
              <a:rPr lang="fr-BE" sz="1000" b="1" dirty="0" err="1" smtClean="0"/>
              <a:t>Anatomy</a:t>
            </a:r>
            <a:r>
              <a:rPr lang="fr-BE" sz="1000" b="1" dirty="0" smtClean="0"/>
              <a:t> </a:t>
            </a:r>
            <a:r>
              <a:rPr lang="en-US" sz="1000" dirty="0" smtClean="0"/>
              <a:t>New York: McGraw-Hill, 2004</a:t>
            </a:r>
          </a:p>
          <a:p>
            <a:endParaRPr lang="en-US" sz="1000" dirty="0" smtClean="0"/>
          </a:p>
          <a:p>
            <a:r>
              <a:rPr lang="en-US" sz="1000" dirty="0" err="1" smtClean="0"/>
              <a:t>Tirado</a:t>
            </a:r>
            <a:r>
              <a:rPr lang="en-US" sz="1000" dirty="0" smtClean="0"/>
              <a:t> L,  </a:t>
            </a:r>
            <a:r>
              <a:rPr lang="en-US" sz="1000" dirty="0" err="1" smtClean="0"/>
              <a:t>Mohar</a:t>
            </a:r>
            <a:r>
              <a:rPr lang="en-US" sz="1000" dirty="0" smtClean="0"/>
              <a:t> A. </a:t>
            </a:r>
            <a:r>
              <a:rPr lang="en-US" sz="1000" i="1" dirty="0" err="1" smtClean="0"/>
              <a:t>Epidemiología</a:t>
            </a:r>
            <a:r>
              <a:rPr lang="en-US" sz="1000" i="1" dirty="0" smtClean="0"/>
              <a:t>  del </a:t>
            </a:r>
            <a:r>
              <a:rPr lang="en-US" sz="1000" i="1" dirty="0" err="1" smtClean="0"/>
              <a:t>cáncer</a:t>
            </a:r>
            <a:r>
              <a:rPr lang="en-US" sz="1000" i="1" dirty="0" smtClean="0"/>
              <a:t> de colon y recto </a:t>
            </a:r>
            <a:r>
              <a:rPr lang="en-US" sz="1000" dirty="0" smtClean="0"/>
              <a:t>: </a:t>
            </a:r>
            <a:r>
              <a:rPr lang="en-US" sz="1000" dirty="0" err="1" smtClean="0"/>
              <a:t>Gaceta</a:t>
            </a:r>
            <a:r>
              <a:rPr lang="en-US" sz="1000" dirty="0" smtClean="0"/>
              <a:t> Mexicana de </a:t>
            </a:r>
            <a:r>
              <a:rPr lang="en-US" sz="1000" dirty="0" err="1" smtClean="0"/>
              <a:t>Oncologia</a:t>
            </a:r>
            <a:r>
              <a:rPr lang="en-US" sz="1000" dirty="0" smtClean="0"/>
              <a:t> </a:t>
            </a:r>
            <a:r>
              <a:rPr lang="en-US" sz="1000" dirty="0" err="1" smtClean="0"/>
              <a:t>Vol</a:t>
            </a:r>
            <a:r>
              <a:rPr lang="en-US" sz="1000" dirty="0" smtClean="0"/>
              <a:t> 7, Sup 4, 200</a:t>
            </a:r>
            <a:r>
              <a:rPr lang="es-MX" sz="1000" dirty="0" smtClean="0"/>
              <a:t>8 </a:t>
            </a:r>
            <a:endParaRPr lang="en-US" sz="1000" dirty="0" smtClean="0"/>
          </a:p>
          <a:p>
            <a:endParaRPr lang="es-MX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COLECTOMIA TRANSVERSA</a:t>
            </a:r>
            <a:endParaRPr lang="es-MX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5709" b="-16417"/>
          <a:stretch>
            <a:fillRect/>
          </a:stretch>
        </p:blipFill>
        <p:spPr bwMode="auto">
          <a:xfrm>
            <a:off x="3131840" y="1772816"/>
            <a:ext cx="2560712" cy="327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611560" y="5982379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/>
              <a:t>Skandalakis</a:t>
            </a:r>
            <a:r>
              <a:rPr lang="en-US" sz="1000" dirty="0" smtClean="0"/>
              <a:t> JE </a:t>
            </a:r>
            <a:r>
              <a:rPr lang="fr-BE" sz="1000" dirty="0" smtClean="0"/>
              <a:t>Gene,  Weidman A., Foster R, Jr.et all. </a:t>
            </a:r>
            <a:r>
              <a:rPr lang="fr-BE" sz="1000" b="1" dirty="0" err="1" smtClean="0"/>
              <a:t>Skandalakis</a:t>
            </a:r>
            <a:r>
              <a:rPr lang="fr-BE" sz="1000" b="1" dirty="0" smtClean="0"/>
              <a:t>' </a:t>
            </a:r>
            <a:r>
              <a:rPr lang="fr-BE" sz="1000" b="1" dirty="0" err="1" smtClean="0"/>
              <a:t>Surgical</a:t>
            </a:r>
            <a:r>
              <a:rPr lang="fr-BE" sz="1000" b="1" dirty="0" smtClean="0"/>
              <a:t> </a:t>
            </a:r>
            <a:r>
              <a:rPr lang="fr-BE" sz="1000" b="1" dirty="0" err="1" smtClean="0"/>
              <a:t>Anatomy</a:t>
            </a:r>
            <a:r>
              <a:rPr lang="fr-BE" sz="1000" b="1" dirty="0" smtClean="0"/>
              <a:t> </a:t>
            </a:r>
            <a:r>
              <a:rPr lang="en-US" sz="1000" dirty="0" smtClean="0"/>
              <a:t>New York: McGraw-Hill, 2004</a:t>
            </a:r>
          </a:p>
          <a:p>
            <a:endParaRPr lang="en-US" sz="1000" dirty="0" smtClean="0"/>
          </a:p>
          <a:p>
            <a:r>
              <a:rPr lang="en-US" sz="1000" dirty="0" err="1" smtClean="0"/>
              <a:t>Tirado</a:t>
            </a:r>
            <a:r>
              <a:rPr lang="en-US" sz="1000" dirty="0" smtClean="0"/>
              <a:t> L,  </a:t>
            </a:r>
            <a:r>
              <a:rPr lang="en-US" sz="1000" dirty="0" err="1" smtClean="0"/>
              <a:t>Mohar</a:t>
            </a:r>
            <a:r>
              <a:rPr lang="en-US" sz="1000" dirty="0" smtClean="0"/>
              <a:t> A. </a:t>
            </a:r>
            <a:r>
              <a:rPr lang="en-US" sz="1000" i="1" dirty="0" err="1" smtClean="0"/>
              <a:t>Epidemiología</a:t>
            </a:r>
            <a:r>
              <a:rPr lang="en-US" sz="1000" i="1" dirty="0" smtClean="0"/>
              <a:t>  del </a:t>
            </a:r>
            <a:r>
              <a:rPr lang="en-US" sz="1000" i="1" dirty="0" err="1" smtClean="0"/>
              <a:t>cáncer</a:t>
            </a:r>
            <a:r>
              <a:rPr lang="en-US" sz="1000" i="1" dirty="0" smtClean="0"/>
              <a:t> de colon y recto </a:t>
            </a:r>
            <a:r>
              <a:rPr lang="en-US" sz="1000" dirty="0" smtClean="0"/>
              <a:t>: </a:t>
            </a:r>
            <a:r>
              <a:rPr lang="en-US" sz="1000" dirty="0" err="1" smtClean="0"/>
              <a:t>Gaceta</a:t>
            </a:r>
            <a:r>
              <a:rPr lang="en-US" sz="1000" dirty="0" smtClean="0"/>
              <a:t> Mexicana de </a:t>
            </a:r>
            <a:r>
              <a:rPr lang="en-US" sz="1000" dirty="0" err="1" smtClean="0"/>
              <a:t>Oncologia</a:t>
            </a:r>
            <a:r>
              <a:rPr lang="en-US" sz="1000" dirty="0" smtClean="0"/>
              <a:t> </a:t>
            </a:r>
            <a:r>
              <a:rPr lang="en-US" sz="1000" dirty="0" err="1" smtClean="0"/>
              <a:t>Vol</a:t>
            </a:r>
            <a:r>
              <a:rPr lang="en-US" sz="1000" dirty="0" smtClean="0"/>
              <a:t> 7, Sup 4, 200</a:t>
            </a:r>
            <a:r>
              <a:rPr lang="es-MX" sz="1000" dirty="0" smtClean="0"/>
              <a:t>8 </a:t>
            </a:r>
            <a:endParaRPr lang="en-US" sz="1000" dirty="0" smtClean="0"/>
          </a:p>
          <a:p>
            <a:endParaRPr lang="es-MX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HEMICOLECTOMIA IZQUIERDA</a:t>
            </a:r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3669" t="16382" r="38864" b="-941"/>
          <a:stretch>
            <a:fillRect/>
          </a:stretch>
        </p:blipFill>
        <p:spPr bwMode="auto">
          <a:xfrm>
            <a:off x="2987824" y="1700808"/>
            <a:ext cx="223224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755576" y="6021288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Skandalakis</a:t>
            </a:r>
            <a:r>
              <a:rPr lang="en-US" dirty="0" smtClean="0"/>
              <a:t> JE </a:t>
            </a:r>
            <a:r>
              <a:rPr lang="fr-BE" dirty="0" smtClean="0"/>
              <a:t>Gene,  Weidman A., Foster R, Jr.et all. </a:t>
            </a:r>
            <a:r>
              <a:rPr lang="fr-BE" b="1" dirty="0" err="1" smtClean="0"/>
              <a:t>Skandalakis</a:t>
            </a:r>
            <a:r>
              <a:rPr lang="fr-BE" b="1" dirty="0" smtClean="0"/>
              <a:t>' </a:t>
            </a:r>
            <a:r>
              <a:rPr lang="fr-BE" b="1" dirty="0" err="1" smtClean="0"/>
              <a:t>Surgical</a:t>
            </a:r>
            <a:r>
              <a:rPr lang="fr-BE" b="1" dirty="0" smtClean="0"/>
              <a:t> </a:t>
            </a:r>
            <a:r>
              <a:rPr lang="fr-BE" b="1" dirty="0" err="1" smtClean="0"/>
              <a:t>Anatomy</a:t>
            </a:r>
            <a:r>
              <a:rPr lang="fr-BE" b="1" dirty="0" smtClean="0"/>
              <a:t> </a:t>
            </a:r>
            <a:r>
              <a:rPr lang="en-US" dirty="0" smtClean="0"/>
              <a:t>New York: McGraw-Hill, 2004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971600" y="5157192"/>
            <a:ext cx="6438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PORCION DISTAL DEL TRANSVERSO HASTA SIGMOIDES</a:t>
            </a:r>
            <a:endParaRPr lang="es-MX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/>
        </p:nvGraphicFramePr>
        <p:xfrm>
          <a:off x="214314" y="1000108"/>
          <a:ext cx="8786842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6 CuadroTexto"/>
          <p:cNvSpPr txBox="1">
            <a:spLocks noChangeArrowheads="1"/>
          </p:cNvSpPr>
          <p:nvPr/>
        </p:nvSpPr>
        <p:spPr bwMode="auto">
          <a:xfrm>
            <a:off x="119930" y="188640"/>
            <a:ext cx="74764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4400" dirty="0" smtClean="0">
                <a:latin typeface="+mj-lt"/>
              </a:rPr>
              <a:t>CA COLON METASTÁSICO</a:t>
            </a:r>
            <a:endParaRPr lang="es-MX" sz="4400" dirty="0">
              <a:latin typeface="+mj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00063" y="6273800"/>
            <a:ext cx="850106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NCCN clinical practice guidelines in </a:t>
            </a:r>
            <a:r>
              <a:rPr lang="en-US" dirty="0" smtClean="0">
                <a:latin typeface="+mn-lt"/>
              </a:rPr>
              <a:t>oncology</a:t>
            </a:r>
            <a:r>
              <a:rPr lang="en-US" dirty="0">
                <a:latin typeface="+mn-lt"/>
              </a:rPr>
              <a:t>, Colon cancer, V2 </a:t>
            </a:r>
            <a:r>
              <a:rPr lang="en-US" dirty="0" smtClean="0">
                <a:latin typeface="+mn-lt"/>
              </a:rPr>
              <a:t>2011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/>
        </p:nvGraphicFramePr>
        <p:xfrm>
          <a:off x="214314" y="1214422"/>
          <a:ext cx="8786842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6 CuadroTexto"/>
          <p:cNvSpPr txBox="1">
            <a:spLocks noChangeArrowheads="1"/>
          </p:cNvSpPr>
          <p:nvPr/>
        </p:nvSpPr>
        <p:spPr bwMode="auto">
          <a:xfrm>
            <a:off x="119930" y="470282"/>
            <a:ext cx="84845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3600" dirty="0" smtClean="0">
                <a:latin typeface="+mj-lt"/>
              </a:rPr>
              <a:t>CA COLON METASTASICO RESECABLE</a:t>
            </a:r>
            <a:endParaRPr lang="es-MX" sz="3600" dirty="0">
              <a:latin typeface="+mj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00063" y="6273800"/>
            <a:ext cx="850106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NCCN clinical practice guidelines in </a:t>
            </a:r>
            <a:r>
              <a:rPr lang="en-US" dirty="0" smtClean="0">
                <a:latin typeface="+mn-lt"/>
              </a:rPr>
              <a:t>oncology</a:t>
            </a:r>
            <a:r>
              <a:rPr lang="en-US" dirty="0">
                <a:latin typeface="+mn-lt"/>
              </a:rPr>
              <a:t>, Colon cancer, V2 </a:t>
            </a:r>
            <a:r>
              <a:rPr lang="en-US" dirty="0" smtClean="0">
                <a:latin typeface="+mn-lt"/>
              </a:rPr>
              <a:t>2011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4 CuadroTexto"/>
          <p:cNvSpPr txBox="1">
            <a:spLocks noChangeArrowheads="1"/>
          </p:cNvSpPr>
          <p:nvPr/>
        </p:nvSpPr>
        <p:spPr bwMode="auto">
          <a:xfrm>
            <a:off x="357188" y="836712"/>
            <a:ext cx="85725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 sz="2400" dirty="0"/>
          </a:p>
          <a:p>
            <a:r>
              <a:rPr lang="es-MX" sz="2000" dirty="0" smtClean="0"/>
              <a:t>HEPATICA</a:t>
            </a:r>
          </a:p>
          <a:p>
            <a:endParaRPr lang="es-MX" sz="2000" dirty="0" smtClean="0"/>
          </a:p>
          <a:p>
            <a:pPr>
              <a:buFont typeface="Arial" charset="0"/>
              <a:buChar char="•"/>
            </a:pPr>
            <a:r>
              <a:rPr lang="es-MX" sz="2400" dirty="0" smtClean="0"/>
              <a:t> Resección completa, bordes libres y buena función hepática</a:t>
            </a:r>
          </a:p>
          <a:p>
            <a:r>
              <a:rPr lang="es-MX" sz="2400" dirty="0" smtClean="0"/>
              <a:t> </a:t>
            </a:r>
          </a:p>
          <a:p>
            <a:pPr>
              <a:buFont typeface="Arial" charset="0"/>
              <a:buChar char="•"/>
            </a:pPr>
            <a:r>
              <a:rPr lang="es-MX" sz="2400" dirty="0" smtClean="0"/>
              <a:t> </a:t>
            </a:r>
            <a:r>
              <a:rPr lang="es-MX" sz="2400" dirty="0"/>
              <a:t>Resección  completa de primario</a:t>
            </a:r>
            <a:r>
              <a:rPr lang="es-MX" sz="2400" dirty="0" smtClean="0"/>
              <a:t>.</a:t>
            </a:r>
          </a:p>
          <a:p>
            <a:endParaRPr lang="es-MX" sz="2400" dirty="0"/>
          </a:p>
          <a:p>
            <a:pPr>
              <a:buFont typeface="Arial" charset="0"/>
              <a:buChar char="•"/>
            </a:pPr>
            <a:r>
              <a:rPr lang="es-MX" sz="2400" dirty="0"/>
              <a:t> Primario y metástasis deben ser </a:t>
            </a:r>
            <a:r>
              <a:rPr lang="es-MX" sz="2400" dirty="0" err="1" smtClean="0"/>
              <a:t>resecables</a:t>
            </a:r>
            <a:endParaRPr lang="es-MX" sz="2400" dirty="0" smtClean="0"/>
          </a:p>
          <a:p>
            <a:endParaRPr lang="es-MX" sz="2400" dirty="0"/>
          </a:p>
          <a:p>
            <a:pPr>
              <a:buFont typeface="Arial" charset="0"/>
              <a:buChar char="•"/>
            </a:pPr>
            <a:r>
              <a:rPr lang="es-MX" sz="2400" dirty="0"/>
              <a:t> </a:t>
            </a:r>
            <a:r>
              <a:rPr lang="es-MX" sz="2400" dirty="0" err="1" smtClean="0"/>
              <a:t>Embolización</a:t>
            </a:r>
            <a:r>
              <a:rPr lang="es-MX" sz="2400" dirty="0" smtClean="0"/>
              <a:t> </a:t>
            </a:r>
            <a:r>
              <a:rPr lang="es-MX" sz="2400" dirty="0"/>
              <a:t>portal preoperatoria  (gran tamaño</a:t>
            </a:r>
            <a:r>
              <a:rPr lang="es-MX" sz="2400" dirty="0" smtClean="0"/>
              <a:t>)</a:t>
            </a:r>
          </a:p>
          <a:p>
            <a:endParaRPr lang="es-MX" sz="2400" dirty="0"/>
          </a:p>
          <a:p>
            <a:pPr>
              <a:buFont typeface="Arial" charset="0"/>
              <a:buChar char="•"/>
            </a:pPr>
            <a:r>
              <a:rPr lang="es-MX" sz="2400" dirty="0"/>
              <a:t> Evitar la re – </a:t>
            </a:r>
            <a:r>
              <a:rPr lang="es-MX" sz="2400" dirty="0" smtClean="0"/>
              <a:t>resección.</a:t>
            </a:r>
          </a:p>
          <a:p>
            <a:pPr>
              <a:buFont typeface="Arial" charset="0"/>
              <a:buChar char="•"/>
            </a:pPr>
            <a:endParaRPr lang="es-MX" sz="2400" dirty="0" smtClean="0"/>
          </a:p>
          <a:p>
            <a:pPr>
              <a:buFont typeface="Arial" charset="0"/>
              <a:buChar char="•"/>
            </a:pPr>
            <a:r>
              <a:rPr lang="en-US" sz="2400" dirty="0" err="1" smtClean="0"/>
              <a:t>Sobrevida</a:t>
            </a:r>
            <a:r>
              <a:rPr lang="en-US" sz="2400" dirty="0" smtClean="0"/>
              <a:t> de 26-45% a 5 </a:t>
            </a:r>
            <a:r>
              <a:rPr lang="en-US" sz="2400" dirty="0" err="1" smtClean="0"/>
              <a:t>años</a:t>
            </a:r>
            <a:endParaRPr lang="es-MX" sz="2400" dirty="0" smtClean="0"/>
          </a:p>
          <a:p>
            <a:endParaRPr lang="es-MX" sz="2400" dirty="0"/>
          </a:p>
        </p:txBody>
      </p:sp>
      <p:sp>
        <p:nvSpPr>
          <p:cNvPr id="6" name="5 Rectángulo"/>
          <p:cNvSpPr/>
          <p:nvPr/>
        </p:nvSpPr>
        <p:spPr>
          <a:xfrm>
            <a:off x="500063" y="6273800"/>
            <a:ext cx="850106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NCCN clinical practice guidelines in </a:t>
            </a:r>
            <a:r>
              <a:rPr lang="en-US" dirty="0" smtClean="0">
                <a:latin typeface="+mn-lt"/>
              </a:rPr>
              <a:t>oncology</a:t>
            </a:r>
            <a:r>
              <a:rPr lang="en-US" dirty="0">
                <a:latin typeface="+mn-lt"/>
              </a:rPr>
              <a:t>, Colon cancer, V2 </a:t>
            </a:r>
            <a:r>
              <a:rPr lang="en-US" dirty="0" smtClean="0">
                <a:latin typeface="+mn-lt"/>
              </a:rPr>
              <a:t>2011</a:t>
            </a:r>
            <a:endParaRPr lang="en-US" dirty="0">
              <a:latin typeface="+mn-lt"/>
            </a:endParaRP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91938" y="326266"/>
            <a:ext cx="80524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+mj-lt"/>
              </a:rPr>
              <a:t>PRINCIPIOS DE RESECABILIDAD DE METS</a:t>
            </a:r>
            <a:endParaRPr lang="es-MX" sz="3200" dirty="0">
              <a:latin typeface="+mj-l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Metástasis</a:t>
            </a:r>
            <a:r>
              <a:rPr lang="en-US" dirty="0" smtClean="0"/>
              <a:t> </a:t>
            </a:r>
            <a:r>
              <a:rPr lang="en-US" dirty="0" err="1" smtClean="0"/>
              <a:t>hepáticas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Resecciones</a:t>
            </a:r>
            <a:r>
              <a:rPr lang="en-US" dirty="0" smtClean="0"/>
              <a:t> </a:t>
            </a:r>
            <a:r>
              <a:rPr lang="en-US" dirty="0" err="1" smtClean="0"/>
              <a:t>anatómicas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s-MX" dirty="0" smtClean="0"/>
              <a:t>Segmentación hepática de </a:t>
            </a:r>
            <a:r>
              <a:rPr lang="es-MX" dirty="0" err="1" smtClean="0"/>
              <a:t>Couinaud</a:t>
            </a:r>
            <a:r>
              <a:rPr lang="es-MX" dirty="0" smtClean="0"/>
              <a:t>. </a:t>
            </a:r>
          </a:p>
          <a:p>
            <a:pPr>
              <a:buNone/>
            </a:pPr>
            <a:r>
              <a:rPr lang="es-MX" dirty="0" smtClean="0"/>
              <a:t>Menores &lt; 3 segmentos</a:t>
            </a:r>
          </a:p>
          <a:p>
            <a:pPr>
              <a:buNone/>
            </a:pPr>
            <a:r>
              <a:rPr lang="en-US" dirty="0" err="1" smtClean="0"/>
              <a:t>Mayores</a:t>
            </a:r>
            <a:r>
              <a:rPr lang="en-US" dirty="0" smtClean="0"/>
              <a:t> &gt; 3 </a:t>
            </a:r>
            <a:r>
              <a:rPr lang="en-US" dirty="0" err="1" smtClean="0"/>
              <a:t>segmentos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>
              <a:buClr>
                <a:srgbClr val="6EA0B0"/>
              </a:buClr>
            </a:pPr>
            <a:r>
              <a:rPr lang="en-US" dirty="0" err="1" smtClean="0">
                <a:solidFill>
                  <a:prstClr val="white"/>
                </a:solidFill>
              </a:rPr>
              <a:t>Resecciones</a:t>
            </a:r>
            <a:r>
              <a:rPr lang="en-US" dirty="0" smtClean="0">
                <a:solidFill>
                  <a:prstClr val="white"/>
                </a:solidFill>
              </a:rPr>
              <a:t> no </a:t>
            </a:r>
            <a:r>
              <a:rPr lang="en-US" dirty="0" err="1" smtClean="0">
                <a:solidFill>
                  <a:prstClr val="white"/>
                </a:solidFill>
              </a:rPr>
              <a:t>anatómicas</a:t>
            </a:r>
            <a:r>
              <a:rPr lang="en-US" dirty="0" smtClean="0">
                <a:solidFill>
                  <a:prstClr val="white"/>
                </a:solidFill>
              </a:rPr>
              <a:t>: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Independientes</a:t>
            </a:r>
            <a:r>
              <a:rPr lang="en-US" dirty="0" smtClean="0"/>
              <a:t> de </a:t>
            </a:r>
            <a:r>
              <a:rPr lang="en-US" dirty="0" err="1" smtClean="0"/>
              <a:t>cisuras</a:t>
            </a:r>
            <a:r>
              <a:rPr lang="en-US" dirty="0" smtClean="0"/>
              <a:t> y </a:t>
            </a:r>
            <a:r>
              <a:rPr lang="en-US" dirty="0" err="1" smtClean="0"/>
              <a:t>pediculos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Glissonianos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500063" y="6300028"/>
            <a:ext cx="850106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NCCN clinical practice guidelines in </a:t>
            </a:r>
            <a:r>
              <a:rPr lang="en-US" dirty="0" smtClean="0">
                <a:latin typeface="+mn-lt"/>
              </a:rPr>
              <a:t>oncology</a:t>
            </a:r>
            <a:r>
              <a:rPr lang="en-US" dirty="0">
                <a:latin typeface="+mn-lt"/>
              </a:rPr>
              <a:t>, Colon cancer, V2 </a:t>
            </a:r>
            <a:r>
              <a:rPr lang="en-US" dirty="0" smtClean="0">
                <a:latin typeface="+mn-lt"/>
              </a:rPr>
              <a:t>2011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Metástasis</a:t>
            </a:r>
            <a:r>
              <a:rPr lang="en-US" dirty="0" smtClean="0"/>
              <a:t> </a:t>
            </a:r>
            <a:r>
              <a:rPr lang="en-US" dirty="0" err="1" smtClean="0"/>
              <a:t>hepáticas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MX" dirty="0" smtClean="0"/>
              <a:t>Conservar &gt; 30% del parénquima hepático</a:t>
            </a:r>
          </a:p>
          <a:p>
            <a:endParaRPr lang="es-MX" dirty="0" smtClean="0"/>
          </a:p>
          <a:p>
            <a:r>
              <a:rPr lang="es-MX" dirty="0" smtClean="0"/>
              <a:t>Limitar pérdidas sanguíneas</a:t>
            </a:r>
          </a:p>
          <a:p>
            <a:endParaRPr lang="es-MX" dirty="0" smtClean="0"/>
          </a:p>
          <a:p>
            <a:r>
              <a:rPr lang="es-MX" dirty="0" smtClean="0"/>
              <a:t>Evitar transfusión (factor que favorece recidiva)</a:t>
            </a:r>
          </a:p>
          <a:p>
            <a:pPr>
              <a:buNone/>
            </a:pPr>
            <a:endParaRPr lang="es-MX" dirty="0" smtClean="0"/>
          </a:p>
          <a:p>
            <a:r>
              <a:rPr lang="es-MX" dirty="0" smtClean="0"/>
              <a:t>Respetar pedículos </a:t>
            </a:r>
            <a:r>
              <a:rPr lang="es-MX" dirty="0" err="1" smtClean="0"/>
              <a:t>glissonianos</a:t>
            </a:r>
            <a:r>
              <a:rPr lang="es-MX" dirty="0" smtClean="0"/>
              <a:t> (isquemia, necrosis, fístulas biliares)</a:t>
            </a:r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500063" y="6273800"/>
            <a:ext cx="850106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NCCN clinical practice guidelines in </a:t>
            </a:r>
            <a:r>
              <a:rPr lang="en-US" dirty="0" smtClean="0">
                <a:latin typeface="+mn-lt"/>
              </a:rPr>
              <a:t>oncology</a:t>
            </a:r>
            <a:r>
              <a:rPr lang="en-US" dirty="0">
                <a:latin typeface="+mn-lt"/>
              </a:rPr>
              <a:t>, Colon cancer, V2 </a:t>
            </a:r>
            <a:r>
              <a:rPr lang="en-US" dirty="0" smtClean="0">
                <a:latin typeface="+mn-lt"/>
              </a:rPr>
              <a:t>2011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METASTASIS HEPATICAS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CANDIDATOS 20%</a:t>
            </a:r>
          </a:p>
          <a:p>
            <a:r>
              <a:rPr lang="en-US" dirty="0" smtClean="0"/>
              <a:t>IRRESECABILIDAD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COMPROMISO DE:</a:t>
            </a:r>
          </a:p>
          <a:p>
            <a:r>
              <a:rPr lang="en-US" dirty="0" smtClean="0"/>
              <a:t>A. HEPATICA</a:t>
            </a:r>
          </a:p>
          <a:p>
            <a:r>
              <a:rPr lang="en-US" dirty="0" smtClean="0"/>
              <a:t>PORTA</a:t>
            </a:r>
          </a:p>
          <a:p>
            <a:r>
              <a:rPr lang="en-US" dirty="0" smtClean="0"/>
              <a:t>CONDUCTO BILIAR MAYOR</a:t>
            </a:r>
          </a:p>
          <a:p>
            <a:r>
              <a:rPr lang="en-US" dirty="0" smtClean="0"/>
              <a:t>&gt; DE 6 SEGMENTOS</a:t>
            </a:r>
          </a:p>
          <a:p>
            <a:r>
              <a:rPr lang="en-US" dirty="0" smtClean="0"/>
              <a:t>3 VENAS H COMPROMETIDAS</a:t>
            </a:r>
          </a:p>
          <a:p>
            <a:r>
              <a:rPr lang="en-US" dirty="0" smtClean="0"/>
              <a:t>RESERVA INADECUADA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39552" y="6167045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LOPEZ BASAVE, </a:t>
            </a:r>
            <a:r>
              <a:rPr lang="en-US" dirty="0" err="1" smtClean="0"/>
              <a:t>Enfermedad</a:t>
            </a:r>
            <a:r>
              <a:rPr lang="en-US" dirty="0" smtClean="0"/>
              <a:t> </a:t>
            </a:r>
            <a:r>
              <a:rPr lang="en-US" dirty="0" err="1" smtClean="0"/>
              <a:t>recurrente</a:t>
            </a:r>
            <a:r>
              <a:rPr lang="en-US" dirty="0" smtClean="0"/>
              <a:t> a </a:t>
            </a:r>
            <a:r>
              <a:rPr lang="en-US" dirty="0" err="1" smtClean="0"/>
              <a:t>hígado</a:t>
            </a:r>
            <a:r>
              <a:rPr lang="en-US" dirty="0" smtClean="0"/>
              <a:t>: </a:t>
            </a:r>
            <a:r>
              <a:rPr lang="en-US" dirty="0" err="1" smtClean="0"/>
              <a:t>Gaceta</a:t>
            </a:r>
            <a:r>
              <a:rPr lang="en-US" dirty="0" smtClean="0"/>
              <a:t> Mexicana de </a:t>
            </a:r>
            <a:r>
              <a:rPr lang="en-US" dirty="0" err="1" smtClean="0"/>
              <a:t>Oncologia</a:t>
            </a:r>
            <a:r>
              <a:rPr lang="en-US" dirty="0" smtClean="0"/>
              <a:t> </a:t>
            </a:r>
            <a:r>
              <a:rPr lang="en-US" dirty="0" err="1" smtClean="0"/>
              <a:t>Vol</a:t>
            </a:r>
            <a:r>
              <a:rPr lang="en-US" dirty="0" smtClean="0"/>
              <a:t> 7, Sup 4, 200</a:t>
            </a:r>
            <a:r>
              <a:rPr lang="es-MX" dirty="0" smtClean="0"/>
              <a:t>8 </a:t>
            </a: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043608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Morfología</a:t>
            </a:r>
            <a:r>
              <a:rPr lang="en-US" dirty="0" smtClean="0"/>
              <a:t> general del colon</a:t>
            </a:r>
            <a:endParaRPr lang="es-MX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218" r="1222"/>
          <a:stretch>
            <a:fillRect/>
          </a:stretch>
        </p:blipFill>
        <p:spPr bwMode="auto">
          <a:xfrm>
            <a:off x="2339752" y="2060848"/>
            <a:ext cx="453650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755576" y="5879013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Skandalakis</a:t>
            </a:r>
            <a:r>
              <a:rPr lang="en-US" dirty="0" smtClean="0"/>
              <a:t> JE </a:t>
            </a:r>
            <a:r>
              <a:rPr lang="fr-BE" dirty="0" smtClean="0"/>
              <a:t>Gene,  Weidman A., Foster R, Jr.et all. </a:t>
            </a:r>
            <a:r>
              <a:rPr lang="fr-BE" b="1" dirty="0" err="1" smtClean="0"/>
              <a:t>Skandalakis</a:t>
            </a:r>
            <a:r>
              <a:rPr lang="fr-BE" b="1" dirty="0" smtClean="0"/>
              <a:t>' </a:t>
            </a:r>
            <a:r>
              <a:rPr lang="fr-BE" b="1" dirty="0" err="1" smtClean="0"/>
              <a:t>Surgical</a:t>
            </a:r>
            <a:r>
              <a:rPr lang="fr-BE" b="1" dirty="0" smtClean="0"/>
              <a:t> </a:t>
            </a:r>
            <a:r>
              <a:rPr lang="fr-BE" b="1" dirty="0" err="1" smtClean="0"/>
              <a:t>Anatomy</a:t>
            </a:r>
            <a:r>
              <a:rPr lang="fr-BE" b="1" dirty="0" smtClean="0"/>
              <a:t> </a:t>
            </a:r>
            <a:r>
              <a:rPr lang="en-US" dirty="0" smtClean="0"/>
              <a:t>New York: McGraw-Hill, 2004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4355976" y="1556792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ANTERIOR</a:t>
            </a:r>
            <a:endParaRPr lang="es-MX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7504" y="3501008"/>
            <a:ext cx="232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POSTEROLATERAL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6930538" y="3501008"/>
            <a:ext cx="232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POSTEROLATERAL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980232" y="5445224"/>
            <a:ext cx="676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CIEGO   </a:t>
            </a:r>
            <a:r>
              <a:rPr lang="en-US" dirty="0" smtClean="0">
                <a:sym typeface="Wingdings" pitchFamily="2" charset="2"/>
              </a:rPr>
              <a:t>  SIGMOIDES = 3 , SIGMOIDES  COLORECTAL 2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4 CuadroTexto"/>
          <p:cNvSpPr txBox="1">
            <a:spLocks noChangeArrowheads="1"/>
          </p:cNvSpPr>
          <p:nvPr/>
        </p:nvSpPr>
        <p:spPr bwMode="auto">
          <a:xfrm>
            <a:off x="357188" y="976313"/>
            <a:ext cx="85725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 sz="2400" dirty="0">
              <a:latin typeface="Comic Sans MS" pitchFamily="66" charset="0"/>
            </a:endParaRPr>
          </a:p>
          <a:p>
            <a:endParaRPr lang="es-MX" sz="2400" dirty="0"/>
          </a:p>
          <a:p>
            <a:r>
              <a:rPr lang="es-MX" sz="2000" dirty="0"/>
              <a:t>PULMONAR</a:t>
            </a:r>
          </a:p>
          <a:p>
            <a:endParaRPr lang="es-MX" sz="2000" dirty="0"/>
          </a:p>
          <a:p>
            <a:pPr>
              <a:buFont typeface="Arial" charset="0"/>
              <a:buChar char="•"/>
            </a:pPr>
            <a:r>
              <a:rPr lang="es-MX" sz="2400" dirty="0"/>
              <a:t> Resección completa que no altere función</a:t>
            </a:r>
            <a:r>
              <a:rPr lang="es-MX" sz="2400" dirty="0" smtClean="0"/>
              <a:t>.</a:t>
            </a:r>
          </a:p>
          <a:p>
            <a:endParaRPr lang="es-MX" sz="2400" dirty="0"/>
          </a:p>
          <a:p>
            <a:pPr>
              <a:buFont typeface="Arial" charset="0"/>
              <a:buChar char="•"/>
            </a:pPr>
            <a:r>
              <a:rPr lang="es-MX" sz="2400" dirty="0"/>
              <a:t> Tumor primario debe ser resecado </a:t>
            </a:r>
            <a:endParaRPr lang="es-MX" sz="2400" dirty="0" smtClean="0"/>
          </a:p>
          <a:p>
            <a:pPr>
              <a:buFont typeface="Arial" charset="0"/>
              <a:buChar char="•"/>
            </a:pPr>
            <a:endParaRPr lang="es-MX" sz="2400" dirty="0"/>
          </a:p>
          <a:p>
            <a:pPr>
              <a:buFont typeface="Arial" charset="0"/>
              <a:buChar char="•"/>
            </a:pPr>
            <a:r>
              <a:rPr lang="es-MX" sz="2400" dirty="0"/>
              <a:t> Evitar re- </a:t>
            </a:r>
            <a:r>
              <a:rPr lang="es-MX" sz="2400" dirty="0" smtClean="0"/>
              <a:t>resección</a:t>
            </a:r>
          </a:p>
          <a:p>
            <a:pPr>
              <a:buFont typeface="Arial" charset="0"/>
              <a:buChar char="•"/>
            </a:pPr>
            <a:endParaRPr lang="es-MX" sz="2400" dirty="0"/>
          </a:p>
          <a:p>
            <a:pPr>
              <a:buFont typeface="Arial" charset="0"/>
              <a:buChar char="•"/>
            </a:pPr>
            <a:r>
              <a:rPr lang="es-MX" sz="2400" dirty="0"/>
              <a:t> Valorar </a:t>
            </a:r>
            <a:r>
              <a:rPr lang="es-MX" sz="2400" dirty="0" err="1"/>
              <a:t>resecabilidad</a:t>
            </a:r>
            <a:r>
              <a:rPr lang="es-MX" sz="2400" dirty="0"/>
              <a:t> secundaria a tratamiento Quimio (2meses)</a:t>
            </a:r>
          </a:p>
          <a:p>
            <a:endParaRPr lang="es-MX" sz="2000" dirty="0">
              <a:latin typeface="Comic Sans MS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00063" y="6273800"/>
            <a:ext cx="850106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NCCN clinical practice guidelines in </a:t>
            </a:r>
            <a:r>
              <a:rPr lang="en-US" dirty="0" smtClean="0">
                <a:latin typeface="+mn-lt"/>
              </a:rPr>
              <a:t>oncology</a:t>
            </a:r>
            <a:r>
              <a:rPr lang="en-US" dirty="0">
                <a:latin typeface="+mn-lt"/>
              </a:rPr>
              <a:t>, Colon cancer, V2 </a:t>
            </a:r>
            <a:r>
              <a:rPr lang="en-US" dirty="0" smtClean="0">
                <a:latin typeface="+mn-lt"/>
              </a:rPr>
              <a:t>2011</a:t>
            </a:r>
            <a:endParaRPr lang="en-US" dirty="0">
              <a:latin typeface="+mn-lt"/>
            </a:endParaRP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191938" y="326266"/>
            <a:ext cx="80524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+mj-lt"/>
              </a:rPr>
              <a:t>PRINCIPIOS DE RESECABILIDAD DE METS</a:t>
            </a:r>
            <a:endParaRPr lang="es-MX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/>
        </p:nvGraphicFramePr>
        <p:xfrm>
          <a:off x="214314" y="1214422"/>
          <a:ext cx="8786842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6 CuadroTexto"/>
          <p:cNvSpPr txBox="1">
            <a:spLocks noChangeArrowheads="1"/>
          </p:cNvSpPr>
          <p:nvPr/>
        </p:nvSpPr>
        <p:spPr bwMode="auto">
          <a:xfrm>
            <a:off x="119930" y="470282"/>
            <a:ext cx="84845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3600" dirty="0" smtClean="0">
                <a:latin typeface="+mj-lt"/>
              </a:rPr>
              <a:t>CA COLON METASTASICO NO RESECABLE</a:t>
            </a:r>
            <a:endParaRPr lang="es-MX" sz="3600" dirty="0">
              <a:latin typeface="+mj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00063" y="6273800"/>
            <a:ext cx="850106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NCCN clinical practice guidelines in </a:t>
            </a:r>
            <a:r>
              <a:rPr lang="en-US" dirty="0" smtClean="0">
                <a:latin typeface="+mn-lt"/>
              </a:rPr>
              <a:t>oncology</a:t>
            </a:r>
            <a:r>
              <a:rPr lang="en-US" dirty="0">
                <a:latin typeface="+mn-lt"/>
              </a:rPr>
              <a:t>, Colon cancer, V2 </a:t>
            </a:r>
            <a:r>
              <a:rPr lang="en-US" dirty="0" smtClean="0">
                <a:latin typeface="+mn-lt"/>
              </a:rPr>
              <a:t>2011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92696"/>
            <a:ext cx="7467600" cy="724942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Enfermedad residual</a:t>
            </a:r>
            <a:br>
              <a:rPr lang="es-MX" b="1" dirty="0" smtClean="0"/>
            </a:br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395536" y="1628800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 Principal factor pronóstico en enfermedad avanzada.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144016" y="5805844"/>
            <a:ext cx="88204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 err="1" smtClean="0"/>
              <a:t>Swanson</a:t>
            </a:r>
            <a:r>
              <a:rPr lang="es-MX" sz="800" b="1" dirty="0" smtClean="0"/>
              <a:t> RS, </a:t>
            </a:r>
            <a:r>
              <a:rPr lang="es-MX" sz="800" b="1" dirty="0" err="1" smtClean="0"/>
              <a:t>Compton</a:t>
            </a:r>
            <a:r>
              <a:rPr lang="es-MX" sz="800" b="1" dirty="0" smtClean="0"/>
              <a:t> CC, Stewart AK, et al.: </a:t>
            </a:r>
            <a:r>
              <a:rPr lang="es-MX" sz="800" b="1" dirty="0" err="1" smtClean="0"/>
              <a:t>The</a:t>
            </a:r>
            <a:r>
              <a:rPr lang="es-MX" sz="800" b="1" dirty="0" smtClean="0"/>
              <a:t> </a:t>
            </a:r>
            <a:r>
              <a:rPr lang="en-US" sz="800" b="1" dirty="0" smtClean="0"/>
              <a:t>prognosis of T3N0 colon cancer is dependent on the number of lymph nodes examined. Ann </a:t>
            </a:r>
            <a:r>
              <a:rPr lang="en-US" sz="800" b="1" dirty="0" err="1" smtClean="0"/>
              <a:t>Surg</a:t>
            </a:r>
            <a:r>
              <a:rPr lang="en-US" sz="800" b="1" dirty="0" smtClean="0"/>
              <a:t>   </a:t>
            </a:r>
            <a:r>
              <a:rPr lang="en-US" sz="800" b="1" dirty="0" err="1" smtClean="0"/>
              <a:t>Oncol</a:t>
            </a:r>
            <a:r>
              <a:rPr lang="en-US" sz="800" b="1" dirty="0" smtClean="0"/>
              <a:t> 10 (1): 65-71, 2003 J</a:t>
            </a:r>
            <a:endParaRPr lang="es-MX" sz="800" dirty="0"/>
          </a:p>
        </p:txBody>
      </p:sp>
      <p:sp>
        <p:nvSpPr>
          <p:cNvPr id="8" name="7 Rectángulo"/>
          <p:cNvSpPr/>
          <p:nvPr/>
        </p:nvSpPr>
        <p:spPr>
          <a:xfrm>
            <a:off x="179512" y="5981218"/>
            <a:ext cx="88569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800" b="1" dirty="0" err="1" smtClean="0"/>
              <a:t>Compton</a:t>
            </a:r>
            <a:r>
              <a:rPr lang="es-MX" sz="800" b="1" dirty="0" smtClean="0"/>
              <a:t> CC, </a:t>
            </a:r>
            <a:r>
              <a:rPr lang="es-MX" sz="800" b="1" dirty="0" err="1" smtClean="0"/>
              <a:t>Fielding</a:t>
            </a:r>
            <a:r>
              <a:rPr lang="es-MX" sz="800" b="1" dirty="0" smtClean="0"/>
              <a:t> LP, </a:t>
            </a:r>
            <a:r>
              <a:rPr lang="es-MX" sz="800" b="1" dirty="0" err="1" smtClean="0"/>
              <a:t>Burgart</a:t>
            </a:r>
            <a:r>
              <a:rPr lang="es-MX" sz="800" b="1" dirty="0" smtClean="0"/>
              <a:t> LJ, et al. </a:t>
            </a:r>
            <a:r>
              <a:rPr lang="en-US" sz="800" b="1" dirty="0" smtClean="0"/>
              <a:t>Prognostic factors in colorectal cancer: College of American Pathologists Consensus Statement 999. Arch </a:t>
            </a:r>
            <a:r>
              <a:rPr lang="en-US" sz="800" b="1" dirty="0" err="1" smtClean="0"/>
              <a:t>Pathol</a:t>
            </a:r>
            <a:r>
              <a:rPr lang="en-US" sz="800" b="1" dirty="0" smtClean="0"/>
              <a:t> Lab Med 2000;124:</a:t>
            </a:r>
            <a:r>
              <a:rPr lang="es-MX" sz="800" b="1" dirty="0" smtClean="0"/>
              <a:t>.</a:t>
            </a:r>
            <a:endParaRPr lang="es-MX" sz="800" dirty="0"/>
          </a:p>
        </p:txBody>
      </p:sp>
      <p:sp>
        <p:nvSpPr>
          <p:cNvPr id="9" name="8 Rectángulo"/>
          <p:cNvSpPr/>
          <p:nvPr/>
        </p:nvSpPr>
        <p:spPr>
          <a:xfrm>
            <a:off x="179512" y="6165304"/>
            <a:ext cx="85689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800" b="1" dirty="0" err="1" smtClean="0"/>
              <a:t>Rober</a:t>
            </a:r>
            <a:r>
              <a:rPr lang="es-MX" sz="800" b="1" dirty="0" smtClean="0"/>
              <a:t> E </a:t>
            </a:r>
            <a:r>
              <a:rPr lang="es-MX" sz="800" b="1" dirty="0" err="1" smtClean="0"/>
              <a:t>Brostow</a:t>
            </a:r>
            <a:r>
              <a:rPr lang="es-MX" sz="800" b="1" dirty="0" smtClean="0"/>
              <a:t>, </a:t>
            </a:r>
            <a:r>
              <a:rPr lang="es-MX" sz="800" b="1" dirty="0" err="1" smtClean="0"/>
              <a:t>Beth</a:t>
            </a:r>
            <a:r>
              <a:rPr lang="es-MX" sz="800" b="1" dirty="0" smtClean="0"/>
              <a:t> Y </a:t>
            </a:r>
            <a:r>
              <a:rPr lang="es-MX" sz="800" b="1" dirty="0" err="1" smtClean="0"/>
              <a:t>Karlan</a:t>
            </a:r>
            <a:r>
              <a:rPr lang="es-MX" sz="800" b="1" dirty="0" smtClean="0"/>
              <a:t>. </a:t>
            </a:r>
            <a:r>
              <a:rPr lang="en-US" sz="800" b="1" dirty="0" smtClean="0"/>
              <a:t>Ed. Taylor and Francis 2006</a:t>
            </a:r>
            <a:endParaRPr lang="es-MX" sz="800" dirty="0"/>
          </a:p>
        </p:txBody>
      </p:sp>
      <p:sp>
        <p:nvSpPr>
          <p:cNvPr id="10" name="9 Rectángulo"/>
          <p:cNvSpPr/>
          <p:nvPr/>
        </p:nvSpPr>
        <p:spPr>
          <a:xfrm>
            <a:off x="251520" y="2274838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b="1" dirty="0" smtClean="0"/>
          </a:p>
          <a:p>
            <a:pPr algn="ctr"/>
            <a:r>
              <a:rPr lang="es-MX" b="1" dirty="0" smtClean="0"/>
              <a:t>Enfermedad residual</a:t>
            </a:r>
          </a:p>
          <a:p>
            <a:pPr algn="ctr"/>
            <a:endParaRPr lang="en-US" b="1" dirty="0" smtClean="0"/>
          </a:p>
          <a:p>
            <a:pPr algn="ctr"/>
            <a:endParaRPr lang="es-MX" b="1" dirty="0" smtClean="0"/>
          </a:p>
          <a:p>
            <a:pPr algn="ctr"/>
            <a:r>
              <a:rPr lang="es-MX" dirty="0" smtClean="0"/>
              <a:t>Cirujano general                                            Cirujano-oncólogo</a:t>
            </a:r>
          </a:p>
          <a:p>
            <a:pPr algn="ctr"/>
            <a:endParaRPr lang="es-MX" dirty="0" smtClean="0"/>
          </a:p>
          <a:p>
            <a:endParaRPr lang="es-MX" dirty="0" smtClean="0"/>
          </a:p>
          <a:p>
            <a:r>
              <a:rPr lang="es-MX" dirty="0" err="1" smtClean="0"/>
              <a:t>Citorreducción</a:t>
            </a:r>
            <a:r>
              <a:rPr lang="es-MX" dirty="0" smtClean="0"/>
              <a:t> óptima = 25-55%                          </a:t>
            </a:r>
            <a:r>
              <a:rPr lang="es-MX" dirty="0" err="1" smtClean="0"/>
              <a:t>Citorreducción</a:t>
            </a:r>
            <a:r>
              <a:rPr lang="es-MX" dirty="0" smtClean="0"/>
              <a:t> completa = 86%</a:t>
            </a:r>
          </a:p>
          <a:p>
            <a:r>
              <a:rPr lang="es-MX" dirty="0" err="1" smtClean="0"/>
              <a:t>Citorreducción</a:t>
            </a:r>
            <a:r>
              <a:rPr lang="es-MX" dirty="0" smtClean="0"/>
              <a:t> completa = 8-27%</a:t>
            </a:r>
            <a:r>
              <a:rPr lang="es-MX" b="1" dirty="0" smtClean="0"/>
              <a:t>                        Por cada cm de </a:t>
            </a:r>
            <a:r>
              <a:rPr lang="es-MX" b="1" dirty="0" err="1" smtClean="0"/>
              <a:t>citorreducción</a:t>
            </a:r>
            <a:r>
              <a:rPr lang="es-MX" b="1" dirty="0" smtClean="0"/>
              <a:t>                                      </a:t>
            </a:r>
            <a:endParaRPr lang="es-MX" dirty="0" smtClean="0"/>
          </a:p>
          <a:p>
            <a:r>
              <a:rPr lang="es-MX" b="1" dirty="0" smtClean="0"/>
              <a:t>                                                                                   Se aumenta la SV 10%</a:t>
            </a:r>
            <a:endParaRPr lang="es-MX" dirty="0"/>
          </a:p>
        </p:txBody>
      </p:sp>
      <p:cxnSp>
        <p:nvCxnSpPr>
          <p:cNvPr id="12" name="11 Conector recto de flecha"/>
          <p:cNvCxnSpPr/>
          <p:nvPr/>
        </p:nvCxnSpPr>
        <p:spPr>
          <a:xfrm rot="10800000" flipV="1">
            <a:off x="2843808" y="2996952"/>
            <a:ext cx="1224136" cy="360040"/>
          </a:xfrm>
          <a:prstGeom prst="straightConnector1">
            <a:avLst/>
          </a:prstGeom>
          <a:ln w="28575">
            <a:tailEnd type="arrow"/>
          </a:ln>
          <a:effectLst>
            <a:outerShdw blurRad="50800" dist="50800" dir="5400000" algn="ctr" rotWithShape="0">
              <a:srgbClr val="00B0F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5076056" y="2996952"/>
            <a:ext cx="944488" cy="360040"/>
          </a:xfrm>
          <a:prstGeom prst="straightConnector1">
            <a:avLst/>
          </a:prstGeom>
          <a:ln w="28575">
            <a:tailEnd type="arrow"/>
          </a:ln>
          <a:effectLst>
            <a:outerShdw blurRad="50800" dist="50800" dir="5400000" algn="ctr" rotWithShape="0">
              <a:srgbClr val="00B0F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428604"/>
            <a:ext cx="8605620" cy="84297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s-MX" sz="4800" dirty="0" smtClean="0"/>
              <a:t>SEGUIMIENTO</a:t>
            </a:r>
            <a:endParaRPr lang="es-MX" sz="4800" dirty="0"/>
          </a:p>
        </p:txBody>
      </p:sp>
      <p:sp>
        <p:nvSpPr>
          <p:cNvPr id="6" name="5 Rectángulo"/>
          <p:cNvSpPr/>
          <p:nvPr/>
        </p:nvSpPr>
        <p:spPr>
          <a:xfrm>
            <a:off x="500063" y="6273800"/>
            <a:ext cx="850106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GUIAS DE LA SOCIEDAD EUROPEA DE ONCOLOGIA MEDICA</a:t>
            </a:r>
            <a:endParaRPr lang="en-US" dirty="0">
              <a:latin typeface="+mn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1628800"/>
            <a:ext cx="777686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DETERMINACION DE ACE: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C/ 3-6 MESES POR 3 AÑOS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C/ 6-12 MESES 4TP Y 5TO AÑOS POST TX QX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USG HEPÁTICO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C/ 6 MESES POR 3 AÑOS Y 4TO 5TO AÑOS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TELE DE TORAX… BAJA SENSIBILDAD, C/ AÑO POR 5 AÑOS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s-MX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Facias</a:t>
            </a:r>
            <a:r>
              <a:rPr lang="en-US" dirty="0" smtClean="0"/>
              <a:t> de </a:t>
            </a:r>
            <a:r>
              <a:rPr lang="en-US" dirty="0" err="1" smtClean="0"/>
              <a:t>fijación</a:t>
            </a:r>
            <a:r>
              <a:rPr lang="en-US" dirty="0" smtClean="0"/>
              <a:t> </a:t>
            </a:r>
            <a:endParaRPr lang="es-MX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28800"/>
            <a:ext cx="8363272" cy="388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2592288" y="5674022"/>
            <a:ext cx="6551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Gallot D. Anatomie chirurgicale du côlon. EMC (Elsevier</a:t>
            </a:r>
          </a:p>
          <a:p>
            <a:r>
              <a:rPr lang="fr-FR" dirty="0" smtClean="0"/>
              <a:t>SAS, Paris), Techniques chirurgicales - Appareil digestif, </a:t>
            </a:r>
          </a:p>
          <a:p>
            <a:r>
              <a:rPr lang="fr-FR" dirty="0" smtClean="0"/>
              <a:t>pp2-3, 2006.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Facias</a:t>
            </a:r>
            <a:r>
              <a:rPr lang="en-US" dirty="0" smtClean="0"/>
              <a:t> de </a:t>
            </a:r>
            <a:r>
              <a:rPr lang="en-US" dirty="0" err="1" smtClean="0"/>
              <a:t>fijación</a:t>
            </a:r>
            <a:r>
              <a:rPr lang="en-US" dirty="0" smtClean="0"/>
              <a:t> </a:t>
            </a:r>
            <a:endParaRPr lang="es-MX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5448" y="1268760"/>
            <a:ext cx="471703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07504" y="3789040"/>
            <a:ext cx="44644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400" dirty="0" smtClean="0">
                <a:solidFill>
                  <a:schemeClr val="tx1">
                    <a:lumMod val="95000"/>
                  </a:schemeClr>
                </a:solidFill>
              </a:rPr>
              <a:t>Gallot D. Anatomie chirurgicale du côlon. EMC (Elsevier SAS, Paris), Techniques chirurgicales - Appareil digestif, pp 4, 2006.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196752"/>
            <a:ext cx="388843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Facias</a:t>
            </a:r>
            <a:r>
              <a:rPr lang="en-US" dirty="0" smtClean="0"/>
              <a:t> de </a:t>
            </a:r>
            <a:r>
              <a:rPr lang="en-US" dirty="0" err="1" smtClean="0"/>
              <a:t>fijación</a:t>
            </a:r>
            <a:r>
              <a:rPr lang="en-US" dirty="0" smtClean="0"/>
              <a:t> </a:t>
            </a:r>
            <a:endParaRPr lang="es-MX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362077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79512" y="6093296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Gallot D. Anatomie chirurgicale du côlon. EMC (Elsevier SAS, Paris), Techniques chirurgicales - Appareil digestif, pp2-3, 2006.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4324</TotalTime>
  <Words>3279</Words>
  <Application>Microsoft Office PowerPoint</Application>
  <PresentationFormat>Presentación en pantalla (4:3)</PresentationFormat>
  <Paragraphs>682</Paragraphs>
  <Slides>63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63</vt:i4>
      </vt:variant>
    </vt:vector>
  </HeadingPairs>
  <TitlesOfParts>
    <vt:vector size="64" baseType="lpstr">
      <vt:lpstr>Técnico</vt:lpstr>
      <vt:lpstr>Cáncer de Colon</vt:lpstr>
      <vt:lpstr>EMBRIOLOGIA DEL COLON</vt:lpstr>
      <vt:lpstr>Anatomía</vt:lpstr>
      <vt:lpstr>Longitud y diámetro del intestino grueso</vt:lpstr>
      <vt:lpstr>Morfología general del colon</vt:lpstr>
      <vt:lpstr>Morfología general del colon</vt:lpstr>
      <vt:lpstr>Facias de fijación </vt:lpstr>
      <vt:lpstr>Facias de fijación </vt:lpstr>
      <vt:lpstr>Facias de fijación </vt:lpstr>
      <vt:lpstr>IRRIGACION  </vt:lpstr>
      <vt:lpstr>IRRIGACION</vt:lpstr>
      <vt:lpstr>IRRIGACION</vt:lpstr>
      <vt:lpstr>IRRIGACION</vt:lpstr>
      <vt:lpstr>IRRIGACION</vt:lpstr>
      <vt:lpstr>DRENAJE VENOSO</vt:lpstr>
      <vt:lpstr>Presentación de PowerPoint</vt:lpstr>
      <vt:lpstr>DRENAJE LINFÁTICO</vt:lpstr>
      <vt:lpstr>Presentación de PowerPoint</vt:lpstr>
      <vt:lpstr>INERVACIÓN</vt:lpstr>
      <vt:lpstr>Presentación de PowerPoint</vt:lpstr>
      <vt:lpstr>EPIDEMIOLOGIA </vt:lpstr>
      <vt:lpstr>FACTORES DE RIESGO</vt:lpstr>
      <vt:lpstr>FACTORES DE RIESGO</vt:lpstr>
      <vt:lpstr>CANCER COLORECTAL FAMILIAR </vt:lpstr>
      <vt:lpstr>CANCER COLORECTAL FAMILIAR</vt:lpstr>
      <vt:lpstr>Presentación de PowerPoint</vt:lpstr>
      <vt:lpstr>ENFERMEDADES INFLAMATORIAS</vt:lpstr>
      <vt:lpstr>PÓLIPOS</vt:lpstr>
      <vt:lpstr>Presentación de PowerPoint</vt:lpstr>
      <vt:lpstr>CUADRO CLINICO </vt:lpstr>
      <vt:lpstr>Presentación de PowerPoint</vt:lpstr>
      <vt:lpstr>EXPLORACIÓN FISICA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ACE</vt:lpstr>
      <vt:lpstr>DIAGNÓSTICO</vt:lpstr>
      <vt:lpstr>CLASIFICACION HISTOLÓGICA</vt:lpstr>
      <vt:lpstr>CLASIFICACION HISTOLÓGICA</vt:lpstr>
      <vt:lpstr>CLASIFICACION HISTOLÓGICA</vt:lpstr>
      <vt:lpstr>LOCALIZACION </vt:lpstr>
      <vt:lpstr>CLASIFICACION TNM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HEMICOLECTOMIA DERECHA</vt:lpstr>
      <vt:lpstr>HD EXTENDIDA</vt:lpstr>
      <vt:lpstr>COLECTOMIA TRANSVERSA</vt:lpstr>
      <vt:lpstr>HEMICOLECTOMIA IZQUIERDA</vt:lpstr>
      <vt:lpstr>Presentación de PowerPoint</vt:lpstr>
      <vt:lpstr>Presentación de PowerPoint</vt:lpstr>
      <vt:lpstr>Presentación de PowerPoint</vt:lpstr>
      <vt:lpstr>Metástasis hepáticas</vt:lpstr>
      <vt:lpstr>Metástasis hepáticas</vt:lpstr>
      <vt:lpstr>METASTASIS HEPATICAS</vt:lpstr>
      <vt:lpstr>Presentación de PowerPoint</vt:lpstr>
      <vt:lpstr>Presentación de PowerPoint</vt:lpstr>
      <vt:lpstr>Enfermedad residual </vt:lpstr>
      <vt:lpstr>SEGUIMIENTO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Cáncer de Colon</dc:title>
  <dc:creator>Dr. Mondragón</dc:creator>
  <cp:lastModifiedBy>Hospitalización 2do. Piso 2 - HRPR-</cp:lastModifiedBy>
  <cp:revision>19</cp:revision>
  <dcterms:created xsi:type="dcterms:W3CDTF">2011-02-05T03:59:13Z</dcterms:created>
  <dcterms:modified xsi:type="dcterms:W3CDTF">2013-01-28T06:01:53Z</dcterms:modified>
</cp:coreProperties>
</file>